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sldIdLst>
    <p:sldId id="257" r:id="rId2"/>
    <p:sldId id="258" r:id="rId3"/>
    <p:sldId id="272" r:id="rId4"/>
    <p:sldId id="266" r:id="rId5"/>
    <p:sldId id="270" r:id="rId6"/>
    <p:sldId id="271" r:id="rId7"/>
    <p:sldId id="267" r:id="rId8"/>
    <p:sldId id="262" r:id="rId9"/>
    <p:sldId id="269" r:id="rId10"/>
    <p:sldId id="277" r:id="rId11"/>
    <p:sldId id="276" r:id="rId12"/>
    <p:sldId id="273" r:id="rId13"/>
    <p:sldId id="274" r:id="rId14"/>
    <p:sldId id="275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CB7"/>
    <a:srgbClr val="E9E9E9"/>
    <a:srgbClr val="DFE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8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714947925640325E-2"/>
          <c:y val="1.8468592256940543E-3"/>
          <c:w val="0.96562499999999996"/>
          <c:h val="0.9778383877514340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c:spPr>
          <c:invertIfNegative val="0"/>
          <c:dPt>
            <c:idx val="0"/>
            <c:invertIfNegative val="0"/>
            <c:bubble3D val="0"/>
            <c:spPr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264-41AD-AD2A-6E7CD65C9DBB}"/>
              </c:ext>
            </c:extLst>
          </c:dPt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3264-41AD-AD2A-6E7CD65C9DBB}"/>
              </c:ext>
            </c:extLst>
          </c:dPt>
          <c:dPt>
            <c:idx val="2"/>
            <c:invertIfNegative val="0"/>
            <c:bubble3D val="0"/>
            <c:spPr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5-3264-41AD-AD2A-6E7CD65C9DBB}"/>
              </c:ext>
            </c:extLst>
          </c:dPt>
          <c:dPt>
            <c:idx val="3"/>
            <c:invertIfNegative val="0"/>
            <c:bubble3D val="0"/>
            <c:spPr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7-3264-41AD-AD2A-6E7CD65C9DBB}"/>
              </c:ext>
            </c:extLst>
          </c:dPt>
          <c:dPt>
            <c:idx val="4"/>
            <c:invertIfNegative val="0"/>
            <c:bubble3D val="0"/>
            <c:spPr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9-3264-41AD-AD2A-6E7CD65C9DBB}"/>
              </c:ext>
            </c:extLst>
          </c:dPt>
          <c:dPt>
            <c:idx val="5"/>
            <c:invertIfNegative val="0"/>
            <c:bubble3D val="0"/>
            <c:spPr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B-3264-41AD-AD2A-6E7CD65C9DBB}"/>
              </c:ext>
            </c:extLst>
          </c:dPt>
          <c:dPt>
            <c:idx val="6"/>
            <c:invertIfNegative val="0"/>
            <c:bubble3D val="0"/>
            <c:spPr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D-3264-41AD-AD2A-6E7CD65C9DBB}"/>
              </c:ext>
            </c:extLst>
          </c:dPt>
          <c:dPt>
            <c:idx val="7"/>
            <c:invertIfNegative val="0"/>
            <c:bubble3D val="0"/>
            <c:spPr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F-3264-41AD-AD2A-6E7CD65C9DBB}"/>
              </c:ext>
            </c:extLst>
          </c:dPt>
          <c:cat>
            <c:strRef>
              <c:f>Sheet1!$A$2:$A$9</c:f>
              <c:strCache>
                <c:ptCount val="8"/>
                <c:pt idx="0">
                  <c:v>배경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35</c:v>
                </c:pt>
                <c:pt idx="2">
                  <c:v>45</c:v>
                </c:pt>
                <c:pt idx="3">
                  <c:v>60</c:v>
                </c:pt>
                <c:pt idx="4">
                  <c:v>40</c:v>
                </c:pt>
                <c:pt idx="5">
                  <c:v>85</c:v>
                </c:pt>
                <c:pt idx="6">
                  <c:v>55</c:v>
                </c:pt>
                <c:pt idx="7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3264-41AD-AD2A-6E7CD65C9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144966256"/>
        <c:axId val="144966816"/>
      </c:barChart>
      <c:catAx>
        <c:axId val="144966256"/>
        <c:scaling>
          <c:orientation val="maxMin"/>
        </c:scaling>
        <c:delete val="1"/>
        <c:axPos val="l"/>
        <c:numFmt formatCode="General" sourceLinked="1"/>
        <c:majorTickMark val="out"/>
        <c:minorTickMark val="none"/>
        <c:tickLblPos val="nextTo"/>
        <c:crossAx val="144966816"/>
        <c:crosses val="autoZero"/>
        <c:auto val="1"/>
        <c:lblAlgn val="ctr"/>
        <c:lblOffset val="100"/>
        <c:noMultiLvlLbl val="0"/>
      </c:catAx>
      <c:valAx>
        <c:axId val="144966816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144966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2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5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28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314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0122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342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74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53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31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90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29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3375626" y="2719742"/>
            <a:ext cx="4678532" cy="56817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2000" b="1" i="1" kern="0" dirty="0" err="1" smtClean="0">
                <a:solidFill>
                  <a:srgbClr val="9AA6C0"/>
                </a:solidFill>
              </a:rPr>
              <a:t>Triplix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8244659" y="2719741"/>
            <a:ext cx="568234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8406537" y="2876180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8605230" y="3018492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05A3F385-C0DF-4F01-A0CF-321CA833C136}"/>
              </a:ext>
            </a:extLst>
          </p:cNvPr>
          <p:cNvGrpSpPr/>
          <p:nvPr/>
        </p:nvGrpSpPr>
        <p:grpSpPr>
          <a:xfrm>
            <a:off x="8244659" y="3574106"/>
            <a:ext cx="568234" cy="568234"/>
            <a:chOff x="2843661" y="4006113"/>
            <a:chExt cx="514036" cy="514036"/>
          </a:xfrm>
          <a:effectLst>
            <a:outerShdw blurRad="177800" dist="101600" dir="2700000" sx="87000" sy="87000" algn="tl" rotWithShape="0">
              <a:prstClr val="black">
                <a:alpha val="40000"/>
              </a:prstClr>
            </a:outerShdw>
          </a:effectLst>
        </p:grpSpPr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ACB20A81-C9FC-49C8-87E8-135AE9368D1D}"/>
                </a:ext>
              </a:extLst>
            </p:cNvPr>
            <p:cNvSpPr/>
            <p:nvPr/>
          </p:nvSpPr>
          <p:spPr>
            <a:xfrm>
              <a:off x="2843661" y="4006113"/>
              <a:ext cx="514036" cy="514036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80" name="그림 179">
              <a:extLst>
                <a:ext uri="{FF2B5EF4-FFF2-40B4-BE49-F238E27FC236}">
                  <a16:creationId xmlns:a16="http://schemas.microsoft.com/office/drawing/2014/main" id="{03547D9B-B46C-424E-9AF1-54B19D985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3064" y="4106440"/>
              <a:ext cx="313381" cy="313381"/>
            </a:xfrm>
            <a:prstGeom prst="rect">
              <a:avLst/>
            </a:prstGeom>
          </p:spPr>
        </p:pic>
      </p:grpSp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434B2B74-70F4-4FFC-8CD4-16EEAE6D7DC3}"/>
              </a:ext>
            </a:extLst>
          </p:cNvPr>
          <p:cNvSpPr/>
          <p:nvPr/>
        </p:nvSpPr>
        <p:spPr>
          <a:xfrm>
            <a:off x="3375626" y="3574106"/>
            <a:ext cx="4678532" cy="568171"/>
          </a:xfrm>
          <a:prstGeom prst="roundRect">
            <a:avLst>
              <a:gd name="adj" fmla="val 50000"/>
            </a:avLst>
          </a:prstGeom>
          <a:solidFill>
            <a:srgbClr val="9AA6C0"/>
          </a:solidFill>
          <a:ln w="19050"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 err="1" smtClean="0">
                <a:solidFill>
                  <a:prstClr val="white"/>
                </a:solidFill>
              </a:rPr>
              <a:t>김림용</a:t>
            </a:r>
            <a:r>
              <a:rPr lang="en-US" altLang="ko-KR" b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정무곤</a:t>
            </a:r>
            <a:r>
              <a:rPr lang="en-US" altLang="ko-KR" b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정수미</a:t>
            </a:r>
            <a:r>
              <a:rPr lang="en-US" altLang="ko-KR" b="1" kern="0" dirty="0" smtClean="0">
                <a:solidFill>
                  <a:prstClr val="white"/>
                </a:solidFill>
              </a:rPr>
              <a:t>, </a:t>
            </a:r>
            <a:r>
              <a:rPr lang="ko-KR" altLang="en-US" b="1" kern="0" dirty="0" err="1" smtClean="0">
                <a:solidFill>
                  <a:prstClr val="white"/>
                </a:solidFill>
              </a:rPr>
              <a:t>허준석</a:t>
            </a:r>
            <a:endParaRPr lang="en-US" altLang="ko-KR" b="1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0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9AA6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데이터베이스 </a:t>
            </a:r>
            <a:r>
              <a:rPr kumimoji="0" lang="en-US" altLang="ko-KR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9AA6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ERD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5" y="1456970"/>
            <a:ext cx="7045602" cy="4820359"/>
          </a:xfrm>
          <a:prstGeom prst="rect">
            <a:avLst/>
          </a:prstGeom>
        </p:spPr>
      </p:pic>
      <p:sp>
        <p:nvSpPr>
          <p:cNvPr id="13" name="대각선 방향의 모서리가 둥근 사각형 31">
            <a:extLst>
              <a:ext uri="{FF2B5EF4-FFF2-40B4-BE49-F238E27FC236}">
                <a16:creationId xmlns:a16="http://schemas.microsoft.com/office/drawing/2014/main" id="{D1FF7674-1A15-47A4-90BC-DA1C278FC777}"/>
              </a:ext>
            </a:extLst>
          </p:cNvPr>
          <p:cNvSpPr/>
          <p:nvPr/>
        </p:nvSpPr>
        <p:spPr>
          <a:xfrm flipH="1">
            <a:off x="8061191" y="2174256"/>
            <a:ext cx="3269034" cy="1898979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9AA6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A13BB61-F2C9-45DD-9A8C-5D6D934BFB6D}"/>
              </a:ext>
            </a:extLst>
          </p:cNvPr>
          <p:cNvSpPr/>
          <p:nvPr/>
        </p:nvSpPr>
        <p:spPr>
          <a:xfrm>
            <a:off x="8269983" y="2239822"/>
            <a:ext cx="28514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Member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prstClr val="white">
                    <a:lumMod val="50000"/>
                  </a:prstClr>
                </a:solidFill>
              </a:rPr>
              <a:t>Board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Comment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Good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Pick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854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9AA6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637341" y="1268118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899608-7F98-46A6-9668-B3BF113E41CF}"/>
              </a:ext>
            </a:extLst>
          </p:cNvPr>
          <p:cNvSpPr/>
          <p:nvPr/>
        </p:nvSpPr>
        <p:spPr>
          <a:xfrm>
            <a:off x="1226567" y="2877479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B45A52-BF26-422A-91B0-E4E0A3E47E2F}"/>
              </a:ext>
            </a:extLst>
          </p:cNvPr>
          <p:cNvSpPr/>
          <p:nvPr/>
        </p:nvSpPr>
        <p:spPr>
          <a:xfrm>
            <a:off x="899765" y="1392114"/>
            <a:ext cx="40567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회원가입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로그인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A13BB61-F2C9-45DD-9A8C-5D6D934BFB6D}"/>
              </a:ext>
            </a:extLst>
          </p:cNvPr>
          <p:cNvSpPr/>
          <p:nvPr/>
        </p:nvSpPr>
        <p:spPr>
          <a:xfrm>
            <a:off x="7245909" y="3966737"/>
            <a:ext cx="2851449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CONTENTS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컨텐츠에 대한 내용을 적어요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Enjoy your stylish business and campus life with BIZCAM 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149C39-D879-4385-A530-7D14413C131E}"/>
              </a:ext>
            </a:extLst>
          </p:cNvPr>
          <p:cNvSpPr/>
          <p:nvPr/>
        </p:nvSpPr>
        <p:spPr>
          <a:xfrm>
            <a:off x="4664146" y="2877003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F89030-1CCD-427A-8D4A-5C13B2791275}"/>
              </a:ext>
            </a:extLst>
          </p:cNvPr>
          <p:cNvSpPr/>
          <p:nvPr/>
        </p:nvSpPr>
        <p:spPr>
          <a:xfrm>
            <a:off x="8101725" y="2876527"/>
            <a:ext cx="293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2183865"/>
            <a:ext cx="4459870" cy="33645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05" y="2183865"/>
            <a:ext cx="4484038" cy="33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13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9AA6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588883" y="1264813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899608-7F98-46A6-9668-B3BF113E41CF}"/>
              </a:ext>
            </a:extLst>
          </p:cNvPr>
          <p:cNvSpPr/>
          <p:nvPr/>
        </p:nvSpPr>
        <p:spPr>
          <a:xfrm>
            <a:off x="1226567" y="2877479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B45A52-BF26-422A-91B0-E4E0A3E47E2F}"/>
              </a:ext>
            </a:extLst>
          </p:cNvPr>
          <p:cNvSpPr/>
          <p:nvPr/>
        </p:nvSpPr>
        <p:spPr>
          <a:xfrm>
            <a:off x="437882" y="1406974"/>
            <a:ext cx="40567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여행 장소 등록 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페이지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149C39-D879-4385-A530-7D14413C131E}"/>
              </a:ext>
            </a:extLst>
          </p:cNvPr>
          <p:cNvSpPr/>
          <p:nvPr/>
        </p:nvSpPr>
        <p:spPr>
          <a:xfrm>
            <a:off x="4664146" y="2877003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F89030-1CCD-427A-8D4A-5C13B2791275}"/>
              </a:ext>
            </a:extLst>
          </p:cNvPr>
          <p:cNvSpPr/>
          <p:nvPr/>
        </p:nvSpPr>
        <p:spPr>
          <a:xfrm>
            <a:off x="8101725" y="2876527"/>
            <a:ext cx="293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02" y="2043629"/>
            <a:ext cx="5367119" cy="4163224"/>
          </a:xfrm>
          <a:prstGeom prst="rect">
            <a:avLst/>
          </a:prstGeom>
        </p:spPr>
      </p:pic>
      <p:sp>
        <p:nvSpPr>
          <p:cNvPr id="17" name="대각선 방향의 모서리가 둥근 사각형 31">
            <a:extLst>
              <a:ext uri="{FF2B5EF4-FFF2-40B4-BE49-F238E27FC236}">
                <a16:creationId xmlns:a16="http://schemas.microsoft.com/office/drawing/2014/main" id="{D1FF7674-1A15-47A4-90BC-DA1C278FC777}"/>
              </a:ext>
            </a:extLst>
          </p:cNvPr>
          <p:cNvSpPr/>
          <p:nvPr/>
        </p:nvSpPr>
        <p:spPr>
          <a:xfrm flipH="1">
            <a:off x="7188301" y="2043629"/>
            <a:ext cx="3269034" cy="1516126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9AA6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13BB61-F2C9-45DD-9A8C-5D6D934BFB6D}"/>
              </a:ext>
            </a:extLst>
          </p:cNvPr>
          <p:cNvSpPr/>
          <p:nvPr/>
        </p:nvSpPr>
        <p:spPr>
          <a:xfrm>
            <a:off x="7397093" y="2109194"/>
            <a:ext cx="285144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여행 장소 사진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제목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내용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946" y="3797994"/>
            <a:ext cx="1887741" cy="2265289"/>
          </a:xfrm>
          <a:prstGeom prst="rect">
            <a:avLst/>
          </a:prstGeom>
        </p:spPr>
      </p:pic>
      <p:cxnSp>
        <p:nvCxnSpPr>
          <p:cNvPr id="8" name="구부러진 연결선 7"/>
          <p:cNvCxnSpPr/>
          <p:nvPr/>
        </p:nvCxnSpPr>
        <p:spPr>
          <a:xfrm flipV="1">
            <a:off x="6271745" y="4338571"/>
            <a:ext cx="1493949" cy="592068"/>
          </a:xfrm>
          <a:prstGeom prst="curved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4070610" y="4626897"/>
            <a:ext cx="2201135" cy="5936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510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9AA6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588883" y="1268118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899608-7F98-46A6-9668-B3BF113E41CF}"/>
              </a:ext>
            </a:extLst>
          </p:cNvPr>
          <p:cNvSpPr/>
          <p:nvPr/>
        </p:nvSpPr>
        <p:spPr>
          <a:xfrm>
            <a:off x="1226567" y="2877479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B45A52-BF26-422A-91B0-E4E0A3E47E2F}"/>
              </a:ext>
            </a:extLst>
          </p:cNvPr>
          <p:cNvSpPr/>
          <p:nvPr/>
        </p:nvSpPr>
        <p:spPr>
          <a:xfrm>
            <a:off x="437882" y="1406974"/>
            <a:ext cx="4056767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게시글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149C39-D879-4385-A530-7D14413C131E}"/>
              </a:ext>
            </a:extLst>
          </p:cNvPr>
          <p:cNvSpPr/>
          <p:nvPr/>
        </p:nvSpPr>
        <p:spPr>
          <a:xfrm>
            <a:off x="4664146" y="2877003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F89030-1CCD-427A-8D4A-5C13B2791275}"/>
              </a:ext>
            </a:extLst>
          </p:cNvPr>
          <p:cNvSpPr/>
          <p:nvPr/>
        </p:nvSpPr>
        <p:spPr>
          <a:xfrm>
            <a:off x="8101725" y="2876527"/>
            <a:ext cx="293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대각선 방향의 모서리가 둥근 사각형 31">
            <a:extLst>
              <a:ext uri="{FF2B5EF4-FFF2-40B4-BE49-F238E27FC236}">
                <a16:creationId xmlns:a16="http://schemas.microsoft.com/office/drawing/2014/main" id="{D1FF7674-1A15-47A4-90BC-DA1C278FC777}"/>
              </a:ext>
            </a:extLst>
          </p:cNvPr>
          <p:cNvSpPr/>
          <p:nvPr/>
        </p:nvSpPr>
        <p:spPr>
          <a:xfrm flipH="1">
            <a:off x="7365518" y="2323426"/>
            <a:ext cx="3309486" cy="2540246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9AA6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13BB61-F2C9-45DD-9A8C-5D6D934BFB6D}"/>
              </a:ext>
            </a:extLst>
          </p:cNvPr>
          <p:cNvSpPr/>
          <p:nvPr/>
        </p:nvSpPr>
        <p:spPr>
          <a:xfrm>
            <a:off x="7571728" y="2323426"/>
            <a:ext cx="2851449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여행 장소 사진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제목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내용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위치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댓글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좋아요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찜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7" y="2045238"/>
            <a:ext cx="6138951" cy="326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5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9AA6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기능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652126" y="1134338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5899608-7F98-46A6-9668-B3BF113E41CF}"/>
              </a:ext>
            </a:extLst>
          </p:cNvPr>
          <p:cNvSpPr/>
          <p:nvPr/>
        </p:nvSpPr>
        <p:spPr>
          <a:xfrm>
            <a:off x="1226567" y="2877479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9B45A52-BF26-422A-91B0-E4E0A3E47E2F}"/>
              </a:ext>
            </a:extLst>
          </p:cNvPr>
          <p:cNvSpPr/>
          <p:nvPr/>
        </p:nvSpPr>
        <p:spPr>
          <a:xfrm>
            <a:off x="0" y="1261037"/>
            <a:ext cx="40567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</a:t>
            </a: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페이지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3149C39-D879-4385-A530-7D14413C131E}"/>
              </a:ext>
            </a:extLst>
          </p:cNvPr>
          <p:cNvSpPr/>
          <p:nvPr/>
        </p:nvSpPr>
        <p:spPr>
          <a:xfrm>
            <a:off x="4664146" y="2877003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7F89030-1CCD-427A-8D4A-5C13B2791275}"/>
              </a:ext>
            </a:extLst>
          </p:cNvPr>
          <p:cNvSpPr/>
          <p:nvPr/>
        </p:nvSpPr>
        <p:spPr>
          <a:xfrm>
            <a:off x="8101725" y="2876527"/>
            <a:ext cx="293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대각선 방향의 모서리가 둥근 사각형 31">
            <a:extLst>
              <a:ext uri="{FF2B5EF4-FFF2-40B4-BE49-F238E27FC236}">
                <a16:creationId xmlns:a16="http://schemas.microsoft.com/office/drawing/2014/main" id="{D1FF7674-1A15-47A4-90BC-DA1C278FC777}"/>
              </a:ext>
            </a:extLst>
          </p:cNvPr>
          <p:cNvSpPr/>
          <p:nvPr/>
        </p:nvSpPr>
        <p:spPr>
          <a:xfrm flipH="1">
            <a:off x="8101725" y="4059648"/>
            <a:ext cx="3309486" cy="1364589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>
            <a:solidFill>
              <a:srgbClr val="9AA6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13BB61-F2C9-45DD-9A8C-5D6D934BFB6D}"/>
              </a:ext>
            </a:extLst>
          </p:cNvPr>
          <p:cNvSpPr/>
          <p:nvPr/>
        </p:nvSpPr>
        <p:spPr>
          <a:xfrm>
            <a:off x="8248560" y="4211029"/>
            <a:ext cx="285144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여행 장소 목록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나만의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pick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소개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96" y="1815035"/>
            <a:ext cx="3389298" cy="42098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429" y="1815035"/>
            <a:ext cx="3401013" cy="4209803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3099460" y="3811979"/>
            <a:ext cx="957307" cy="77189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꺾인 연결선 6"/>
          <p:cNvCxnSpPr>
            <a:stCxn id="5" idx="3"/>
          </p:cNvCxnSpPr>
          <p:nvPr/>
        </p:nvCxnSpPr>
        <p:spPr>
          <a:xfrm>
            <a:off x="4056767" y="4197927"/>
            <a:ext cx="1363049" cy="706582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77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 smtClean="0">
                <a:solidFill>
                  <a:srgbClr val="9AA6C0"/>
                </a:solidFill>
              </a:rPr>
              <a:t>목차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543060" y="1242946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aphicFrame>
        <p:nvGraphicFramePr>
          <p:cNvPr id="86" name="차트 85"/>
          <p:cNvGraphicFramePr/>
          <p:nvPr>
            <p:extLst>
              <p:ext uri="{D42A27DB-BD31-4B8C-83A1-F6EECF244321}">
                <p14:modId xmlns:p14="http://schemas.microsoft.com/office/powerpoint/2010/main" val="1393431349"/>
              </p:ext>
            </p:extLst>
          </p:nvPr>
        </p:nvGraphicFramePr>
        <p:xfrm>
          <a:off x="588883" y="697292"/>
          <a:ext cx="8624782" cy="5702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7" name="타원 86"/>
          <p:cNvSpPr/>
          <p:nvPr/>
        </p:nvSpPr>
        <p:spPr>
          <a:xfrm>
            <a:off x="3595814" y="1380535"/>
            <a:ext cx="699403" cy="737147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528514" y="2077819"/>
            <a:ext cx="699403" cy="737147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5873950" y="2775102"/>
            <a:ext cx="699403" cy="737147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4132980" y="3472386"/>
            <a:ext cx="699403" cy="737147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8218532" y="4169670"/>
            <a:ext cx="699403" cy="737147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2" name="타원 91"/>
          <p:cNvSpPr/>
          <p:nvPr/>
        </p:nvSpPr>
        <p:spPr>
          <a:xfrm>
            <a:off x="5528753" y="4866953"/>
            <a:ext cx="699403" cy="737147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7273022" y="5564238"/>
            <a:ext cx="699403" cy="737147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  <a:effectLst>
            <a:outerShdw blurRad="1397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4" name="자유형 93"/>
          <p:cNvSpPr>
            <a:spLocks/>
          </p:cNvSpPr>
          <p:nvPr/>
        </p:nvSpPr>
        <p:spPr bwMode="auto">
          <a:xfrm>
            <a:off x="5746179" y="5086266"/>
            <a:ext cx="255540" cy="298520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6" name="자유형 95"/>
          <p:cNvSpPr>
            <a:spLocks/>
          </p:cNvSpPr>
          <p:nvPr/>
        </p:nvSpPr>
        <p:spPr bwMode="auto">
          <a:xfrm>
            <a:off x="7479172" y="5800396"/>
            <a:ext cx="287103" cy="264831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893226" y="1506664"/>
            <a:ext cx="518577" cy="484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prstClr val="white"/>
                </a:solidFill>
              </a:rPr>
              <a:t>01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1507796" y="1622323"/>
            <a:ext cx="211379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/>
                </a:solidFill>
              </a:rPr>
              <a:t>시작하기</a:t>
            </a:r>
            <a:endParaRPr lang="en-US" altLang="ko-KR" sz="1100" dirty="0" smtClean="0">
              <a:solidFill>
                <a:prstClr val="white"/>
              </a:solidFill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893226" y="2204146"/>
            <a:ext cx="518577" cy="484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prstClr val="white"/>
                </a:solidFill>
              </a:rPr>
              <a:t>02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1482022" y="2352132"/>
            <a:ext cx="2990623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/>
                </a:solidFill>
              </a:rPr>
              <a:t>개발환경</a:t>
            </a:r>
            <a:endParaRPr lang="en-US" altLang="ko-KR" sz="1100" dirty="0" smtClean="0">
              <a:solidFill>
                <a:prstClr val="white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893226" y="2901628"/>
            <a:ext cx="518577" cy="484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prstClr val="white"/>
                </a:solidFill>
              </a:rPr>
              <a:t>03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1482022" y="3010123"/>
            <a:ext cx="334326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/>
                </a:solidFill>
              </a:rPr>
              <a:t>일정</a:t>
            </a:r>
            <a:endParaRPr lang="en-US" altLang="ko-KR" sz="1100" dirty="0" smtClean="0">
              <a:solidFill>
                <a:prstClr val="white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893226" y="3599110"/>
            <a:ext cx="518577" cy="484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prstClr val="white"/>
                </a:solidFill>
              </a:rPr>
              <a:t>04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1482022" y="3747095"/>
            <a:ext cx="2694894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white"/>
                </a:solidFill>
              </a:rPr>
              <a:t>데이터베이스 </a:t>
            </a:r>
            <a:r>
              <a:rPr lang="en-US" altLang="ko-KR" sz="1100" dirty="0">
                <a:solidFill>
                  <a:prstClr val="white"/>
                </a:solidFill>
              </a:rPr>
              <a:t>E-R </a:t>
            </a:r>
            <a:r>
              <a:rPr lang="en-US" altLang="ko-KR" sz="1100" dirty="0" smtClean="0">
                <a:solidFill>
                  <a:prstClr val="white"/>
                </a:solidFill>
              </a:rPr>
              <a:t>Diagram</a:t>
            </a:r>
            <a:endParaRPr lang="en-US" altLang="ko-KR" sz="1100" dirty="0">
              <a:solidFill>
                <a:prstClr val="white"/>
              </a:solidFill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893226" y="4296591"/>
            <a:ext cx="518577" cy="484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prstClr val="white"/>
                </a:solidFill>
              </a:rPr>
              <a:t>05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17" name="직사각형 116"/>
          <p:cNvSpPr/>
          <p:nvPr/>
        </p:nvSpPr>
        <p:spPr>
          <a:xfrm>
            <a:off x="1482022" y="4420883"/>
            <a:ext cx="2990623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/>
                </a:solidFill>
              </a:rPr>
              <a:t>아키텍처 설계</a:t>
            </a:r>
            <a:endParaRPr lang="en-US" altLang="ko-KR" sz="1100" dirty="0" smtClean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893226" y="4994073"/>
            <a:ext cx="518577" cy="484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prstClr val="white"/>
                </a:solidFill>
              </a:rPr>
              <a:t>06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482022" y="5110467"/>
            <a:ext cx="334326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/>
                </a:solidFill>
              </a:rPr>
              <a:t>기능 구현</a:t>
            </a:r>
            <a:endParaRPr lang="en-US" altLang="ko-KR" sz="1100" dirty="0" smtClean="0">
              <a:solidFill>
                <a:prstClr val="white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93226" y="5691555"/>
            <a:ext cx="518577" cy="484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smtClean="0">
                <a:solidFill>
                  <a:prstClr val="white"/>
                </a:solidFill>
              </a:rPr>
              <a:t>07</a:t>
            </a:r>
            <a:endParaRPr lang="ko-KR" altLang="en-US" sz="3200" dirty="0">
              <a:solidFill>
                <a:prstClr val="white"/>
              </a:solidFill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1482022" y="5815847"/>
            <a:ext cx="384058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white"/>
                </a:solidFill>
              </a:rPr>
              <a:t>끝맺음</a:t>
            </a:r>
            <a:endParaRPr lang="en-US" altLang="ko-KR" sz="1100" dirty="0" smtClean="0">
              <a:solidFill>
                <a:prstClr val="white"/>
              </a:solidFill>
            </a:endParaRPr>
          </a:p>
        </p:txBody>
      </p:sp>
      <p:sp>
        <p:nvSpPr>
          <p:cNvPr id="176" name="Freeform 11"/>
          <p:cNvSpPr>
            <a:spLocks noEditPoints="1"/>
          </p:cNvSpPr>
          <p:nvPr/>
        </p:nvSpPr>
        <p:spPr bwMode="auto">
          <a:xfrm flipH="1">
            <a:off x="6078351" y="2948228"/>
            <a:ext cx="275678" cy="35672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177" name="Group 20"/>
          <p:cNvGrpSpPr>
            <a:grpSpLocks noChangeAspect="1"/>
          </p:cNvGrpSpPr>
          <p:nvPr/>
        </p:nvGrpSpPr>
        <p:grpSpPr bwMode="auto">
          <a:xfrm>
            <a:off x="3832306" y="1565498"/>
            <a:ext cx="226418" cy="325511"/>
            <a:chOff x="2597" y="4163"/>
            <a:chExt cx="217" cy="29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8" name="Freeform 22"/>
            <p:cNvSpPr>
              <a:spLocks noEditPoints="1"/>
            </p:cNvSpPr>
            <p:nvPr/>
          </p:nvSpPr>
          <p:spPr bwMode="auto">
            <a:xfrm>
              <a:off x="2630" y="4163"/>
              <a:ext cx="151" cy="176"/>
            </a:xfrm>
            <a:custGeom>
              <a:avLst/>
              <a:gdLst>
                <a:gd name="T0" fmla="*/ 410 w 1662"/>
                <a:gd name="T1" fmla="*/ 645 h 1942"/>
                <a:gd name="T2" fmla="*/ 309 w 1662"/>
                <a:gd name="T3" fmla="*/ 847 h 1942"/>
                <a:gd name="T4" fmla="*/ 255 w 1662"/>
                <a:gd name="T5" fmla="*/ 1023 h 1942"/>
                <a:gd name="T6" fmla="*/ 263 w 1662"/>
                <a:gd name="T7" fmla="*/ 1206 h 1942"/>
                <a:gd name="T8" fmla="*/ 347 w 1662"/>
                <a:gd name="T9" fmla="*/ 1429 h 1942"/>
                <a:gd name="T10" fmla="*/ 476 w 1662"/>
                <a:gd name="T11" fmla="*/ 1620 h 1942"/>
                <a:gd name="T12" fmla="*/ 638 w 1662"/>
                <a:gd name="T13" fmla="*/ 1753 h 1942"/>
                <a:gd name="T14" fmla="*/ 825 w 1662"/>
                <a:gd name="T15" fmla="*/ 1803 h 1942"/>
                <a:gd name="T16" fmla="*/ 1013 w 1662"/>
                <a:gd name="T17" fmla="*/ 1753 h 1942"/>
                <a:gd name="T18" fmla="*/ 1176 w 1662"/>
                <a:gd name="T19" fmla="*/ 1619 h 1942"/>
                <a:gd name="T20" fmla="*/ 1305 w 1662"/>
                <a:gd name="T21" fmla="*/ 1428 h 1942"/>
                <a:gd name="T22" fmla="*/ 1388 w 1662"/>
                <a:gd name="T23" fmla="*/ 1205 h 1942"/>
                <a:gd name="T24" fmla="*/ 1418 w 1662"/>
                <a:gd name="T25" fmla="*/ 974 h 1942"/>
                <a:gd name="T26" fmla="*/ 1266 w 1662"/>
                <a:gd name="T27" fmla="*/ 836 h 1942"/>
                <a:gd name="T28" fmla="*/ 1012 w 1662"/>
                <a:gd name="T29" fmla="*/ 794 h 1942"/>
                <a:gd name="T30" fmla="*/ 806 w 1662"/>
                <a:gd name="T31" fmla="*/ 713 h 1942"/>
                <a:gd name="T32" fmla="*/ 646 w 1662"/>
                <a:gd name="T33" fmla="*/ 610 h 1942"/>
                <a:gd name="T34" fmla="*/ 526 w 1662"/>
                <a:gd name="T35" fmla="*/ 499 h 1942"/>
                <a:gd name="T36" fmla="*/ 944 w 1662"/>
                <a:gd name="T37" fmla="*/ 23 h 1942"/>
                <a:gd name="T38" fmla="*/ 1152 w 1662"/>
                <a:gd name="T39" fmla="*/ 118 h 1942"/>
                <a:gd name="T40" fmla="*/ 1271 w 1662"/>
                <a:gd name="T41" fmla="*/ 205 h 1942"/>
                <a:gd name="T42" fmla="*/ 1388 w 1662"/>
                <a:gd name="T43" fmla="*/ 323 h 1942"/>
                <a:gd name="T44" fmla="*/ 1455 w 1662"/>
                <a:gd name="T45" fmla="*/ 429 h 1942"/>
                <a:gd name="T46" fmla="*/ 1524 w 1662"/>
                <a:gd name="T47" fmla="*/ 626 h 1942"/>
                <a:gd name="T48" fmla="*/ 1555 w 1662"/>
                <a:gd name="T49" fmla="*/ 892 h 1942"/>
                <a:gd name="T50" fmla="*/ 1619 w 1662"/>
                <a:gd name="T51" fmla="*/ 939 h 1942"/>
                <a:gd name="T52" fmla="*/ 1657 w 1662"/>
                <a:gd name="T53" fmla="*/ 1032 h 1942"/>
                <a:gd name="T54" fmla="*/ 1655 w 1662"/>
                <a:gd name="T55" fmla="*/ 1183 h 1942"/>
                <a:gd name="T56" fmla="*/ 1611 w 1662"/>
                <a:gd name="T57" fmla="*/ 1304 h 1942"/>
                <a:gd name="T58" fmla="*/ 1537 w 1662"/>
                <a:gd name="T59" fmla="*/ 1372 h 1942"/>
                <a:gd name="T60" fmla="*/ 1445 w 1662"/>
                <a:gd name="T61" fmla="*/ 1454 h 1942"/>
                <a:gd name="T62" fmla="*/ 1313 w 1662"/>
                <a:gd name="T63" fmla="*/ 1670 h 1942"/>
                <a:gd name="T64" fmla="*/ 1141 w 1662"/>
                <a:gd name="T65" fmla="*/ 1836 h 1942"/>
                <a:gd name="T66" fmla="*/ 937 w 1662"/>
                <a:gd name="T67" fmla="*/ 1930 h 1942"/>
                <a:gd name="T68" fmla="*/ 714 w 1662"/>
                <a:gd name="T69" fmla="*/ 1930 h 1942"/>
                <a:gd name="T70" fmla="*/ 510 w 1662"/>
                <a:gd name="T71" fmla="*/ 1836 h 1942"/>
                <a:gd name="T72" fmla="*/ 337 w 1662"/>
                <a:gd name="T73" fmla="*/ 1669 h 1942"/>
                <a:gd name="T74" fmla="*/ 205 w 1662"/>
                <a:gd name="T75" fmla="*/ 1452 h 1942"/>
                <a:gd name="T76" fmla="*/ 111 w 1662"/>
                <a:gd name="T77" fmla="*/ 1364 h 1942"/>
                <a:gd name="T78" fmla="*/ 39 w 1662"/>
                <a:gd name="T79" fmla="*/ 1284 h 1942"/>
                <a:gd name="T80" fmla="*/ 2 w 1662"/>
                <a:gd name="T81" fmla="*/ 1143 h 1942"/>
                <a:gd name="T82" fmla="*/ 9 w 1662"/>
                <a:gd name="T83" fmla="*/ 1009 h 1942"/>
                <a:gd name="T84" fmla="*/ 50 w 1662"/>
                <a:gd name="T85" fmla="*/ 930 h 1942"/>
                <a:gd name="T86" fmla="*/ 98 w 1662"/>
                <a:gd name="T87" fmla="*/ 851 h 1942"/>
                <a:gd name="T88" fmla="*/ 85 w 1662"/>
                <a:gd name="T89" fmla="*/ 643 h 1942"/>
                <a:gd name="T90" fmla="*/ 120 w 1662"/>
                <a:gd name="T91" fmla="*/ 487 h 1942"/>
                <a:gd name="T92" fmla="*/ 183 w 1662"/>
                <a:gd name="T93" fmla="*/ 377 h 1942"/>
                <a:gd name="T94" fmla="*/ 257 w 1662"/>
                <a:gd name="T95" fmla="*/ 305 h 1942"/>
                <a:gd name="T96" fmla="*/ 319 w 1662"/>
                <a:gd name="T97" fmla="*/ 266 h 1942"/>
                <a:gd name="T98" fmla="*/ 352 w 1662"/>
                <a:gd name="T99" fmla="*/ 246 h 1942"/>
                <a:gd name="T100" fmla="*/ 390 w 1662"/>
                <a:gd name="T101" fmla="*/ 196 h 1942"/>
                <a:gd name="T102" fmla="*/ 459 w 1662"/>
                <a:gd name="T103" fmla="*/ 127 h 1942"/>
                <a:gd name="T104" fmla="*/ 559 w 1662"/>
                <a:gd name="T105" fmla="*/ 57 h 1942"/>
                <a:gd name="T106" fmla="*/ 690 w 1662"/>
                <a:gd name="T107" fmla="*/ 10 h 19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62" h="1942">
                  <a:moveTo>
                    <a:pt x="526" y="499"/>
                  </a:moveTo>
                  <a:lnTo>
                    <a:pt x="484" y="546"/>
                  </a:lnTo>
                  <a:lnTo>
                    <a:pt x="445" y="595"/>
                  </a:lnTo>
                  <a:lnTo>
                    <a:pt x="410" y="645"/>
                  </a:lnTo>
                  <a:lnTo>
                    <a:pt x="379" y="696"/>
                  </a:lnTo>
                  <a:lnTo>
                    <a:pt x="352" y="747"/>
                  </a:lnTo>
                  <a:lnTo>
                    <a:pt x="329" y="797"/>
                  </a:lnTo>
                  <a:lnTo>
                    <a:pt x="309" y="847"/>
                  </a:lnTo>
                  <a:lnTo>
                    <a:pt x="291" y="895"/>
                  </a:lnTo>
                  <a:lnTo>
                    <a:pt x="277" y="941"/>
                  </a:lnTo>
                  <a:lnTo>
                    <a:pt x="264" y="984"/>
                  </a:lnTo>
                  <a:lnTo>
                    <a:pt x="255" y="1023"/>
                  </a:lnTo>
                  <a:lnTo>
                    <a:pt x="247" y="1059"/>
                  </a:lnTo>
                  <a:lnTo>
                    <a:pt x="241" y="1091"/>
                  </a:lnTo>
                  <a:lnTo>
                    <a:pt x="250" y="1148"/>
                  </a:lnTo>
                  <a:lnTo>
                    <a:pt x="263" y="1206"/>
                  </a:lnTo>
                  <a:lnTo>
                    <a:pt x="280" y="1263"/>
                  </a:lnTo>
                  <a:lnTo>
                    <a:pt x="299" y="1320"/>
                  </a:lnTo>
                  <a:lnTo>
                    <a:pt x="322" y="1375"/>
                  </a:lnTo>
                  <a:lnTo>
                    <a:pt x="347" y="1429"/>
                  </a:lnTo>
                  <a:lnTo>
                    <a:pt x="375" y="1480"/>
                  </a:lnTo>
                  <a:lnTo>
                    <a:pt x="406" y="1530"/>
                  </a:lnTo>
                  <a:lnTo>
                    <a:pt x="440" y="1576"/>
                  </a:lnTo>
                  <a:lnTo>
                    <a:pt x="476" y="1620"/>
                  </a:lnTo>
                  <a:lnTo>
                    <a:pt x="513" y="1659"/>
                  </a:lnTo>
                  <a:lnTo>
                    <a:pt x="553" y="1695"/>
                  </a:lnTo>
                  <a:lnTo>
                    <a:pt x="594" y="1726"/>
                  </a:lnTo>
                  <a:lnTo>
                    <a:pt x="638" y="1753"/>
                  </a:lnTo>
                  <a:lnTo>
                    <a:pt x="683" y="1774"/>
                  </a:lnTo>
                  <a:lnTo>
                    <a:pt x="729" y="1789"/>
                  </a:lnTo>
                  <a:lnTo>
                    <a:pt x="777" y="1800"/>
                  </a:lnTo>
                  <a:lnTo>
                    <a:pt x="825" y="1803"/>
                  </a:lnTo>
                  <a:lnTo>
                    <a:pt x="875" y="1800"/>
                  </a:lnTo>
                  <a:lnTo>
                    <a:pt x="922" y="1789"/>
                  </a:lnTo>
                  <a:lnTo>
                    <a:pt x="968" y="1774"/>
                  </a:lnTo>
                  <a:lnTo>
                    <a:pt x="1013" y="1753"/>
                  </a:lnTo>
                  <a:lnTo>
                    <a:pt x="1056" y="1726"/>
                  </a:lnTo>
                  <a:lnTo>
                    <a:pt x="1099" y="1695"/>
                  </a:lnTo>
                  <a:lnTo>
                    <a:pt x="1139" y="1659"/>
                  </a:lnTo>
                  <a:lnTo>
                    <a:pt x="1176" y="1619"/>
                  </a:lnTo>
                  <a:lnTo>
                    <a:pt x="1212" y="1576"/>
                  </a:lnTo>
                  <a:lnTo>
                    <a:pt x="1245" y="1529"/>
                  </a:lnTo>
                  <a:lnTo>
                    <a:pt x="1276" y="1480"/>
                  </a:lnTo>
                  <a:lnTo>
                    <a:pt x="1305" y="1428"/>
                  </a:lnTo>
                  <a:lnTo>
                    <a:pt x="1330" y="1374"/>
                  </a:lnTo>
                  <a:lnTo>
                    <a:pt x="1353" y="1319"/>
                  </a:lnTo>
                  <a:lnTo>
                    <a:pt x="1372" y="1262"/>
                  </a:lnTo>
                  <a:lnTo>
                    <a:pt x="1388" y="1205"/>
                  </a:lnTo>
                  <a:lnTo>
                    <a:pt x="1401" y="1147"/>
                  </a:lnTo>
                  <a:lnTo>
                    <a:pt x="1411" y="1089"/>
                  </a:lnTo>
                  <a:lnTo>
                    <a:pt x="1416" y="1032"/>
                  </a:lnTo>
                  <a:lnTo>
                    <a:pt x="1418" y="974"/>
                  </a:lnTo>
                  <a:lnTo>
                    <a:pt x="1417" y="904"/>
                  </a:lnTo>
                  <a:lnTo>
                    <a:pt x="1414" y="838"/>
                  </a:lnTo>
                  <a:lnTo>
                    <a:pt x="1339" y="839"/>
                  </a:lnTo>
                  <a:lnTo>
                    <a:pt x="1266" y="836"/>
                  </a:lnTo>
                  <a:lnTo>
                    <a:pt x="1198" y="830"/>
                  </a:lnTo>
                  <a:lnTo>
                    <a:pt x="1133" y="820"/>
                  </a:lnTo>
                  <a:lnTo>
                    <a:pt x="1070" y="808"/>
                  </a:lnTo>
                  <a:lnTo>
                    <a:pt x="1012" y="794"/>
                  </a:lnTo>
                  <a:lnTo>
                    <a:pt x="956" y="777"/>
                  </a:lnTo>
                  <a:lnTo>
                    <a:pt x="903" y="757"/>
                  </a:lnTo>
                  <a:lnTo>
                    <a:pt x="853" y="737"/>
                  </a:lnTo>
                  <a:lnTo>
                    <a:pt x="806" y="713"/>
                  </a:lnTo>
                  <a:lnTo>
                    <a:pt x="762" y="690"/>
                  </a:lnTo>
                  <a:lnTo>
                    <a:pt x="721" y="664"/>
                  </a:lnTo>
                  <a:lnTo>
                    <a:pt x="682" y="638"/>
                  </a:lnTo>
                  <a:lnTo>
                    <a:pt x="646" y="610"/>
                  </a:lnTo>
                  <a:lnTo>
                    <a:pt x="612" y="583"/>
                  </a:lnTo>
                  <a:lnTo>
                    <a:pt x="581" y="555"/>
                  </a:lnTo>
                  <a:lnTo>
                    <a:pt x="552" y="527"/>
                  </a:lnTo>
                  <a:lnTo>
                    <a:pt x="526" y="499"/>
                  </a:lnTo>
                  <a:close/>
                  <a:moveTo>
                    <a:pt x="808" y="0"/>
                  </a:moveTo>
                  <a:lnTo>
                    <a:pt x="851" y="3"/>
                  </a:lnTo>
                  <a:lnTo>
                    <a:pt x="897" y="11"/>
                  </a:lnTo>
                  <a:lnTo>
                    <a:pt x="944" y="23"/>
                  </a:lnTo>
                  <a:lnTo>
                    <a:pt x="993" y="39"/>
                  </a:lnTo>
                  <a:lnTo>
                    <a:pt x="1044" y="60"/>
                  </a:lnTo>
                  <a:lnTo>
                    <a:pt x="1097" y="86"/>
                  </a:lnTo>
                  <a:lnTo>
                    <a:pt x="1152" y="118"/>
                  </a:lnTo>
                  <a:lnTo>
                    <a:pt x="1179" y="135"/>
                  </a:lnTo>
                  <a:lnTo>
                    <a:pt x="1208" y="155"/>
                  </a:lnTo>
                  <a:lnTo>
                    <a:pt x="1239" y="179"/>
                  </a:lnTo>
                  <a:lnTo>
                    <a:pt x="1271" y="205"/>
                  </a:lnTo>
                  <a:lnTo>
                    <a:pt x="1304" y="233"/>
                  </a:lnTo>
                  <a:lnTo>
                    <a:pt x="1334" y="261"/>
                  </a:lnTo>
                  <a:lnTo>
                    <a:pt x="1363" y="292"/>
                  </a:lnTo>
                  <a:lnTo>
                    <a:pt x="1388" y="323"/>
                  </a:lnTo>
                  <a:lnTo>
                    <a:pt x="1409" y="353"/>
                  </a:lnTo>
                  <a:lnTo>
                    <a:pt x="1409" y="353"/>
                  </a:lnTo>
                  <a:lnTo>
                    <a:pt x="1433" y="389"/>
                  </a:lnTo>
                  <a:lnTo>
                    <a:pt x="1455" y="429"/>
                  </a:lnTo>
                  <a:lnTo>
                    <a:pt x="1475" y="472"/>
                  </a:lnTo>
                  <a:lnTo>
                    <a:pt x="1493" y="519"/>
                  </a:lnTo>
                  <a:lnTo>
                    <a:pt x="1509" y="570"/>
                  </a:lnTo>
                  <a:lnTo>
                    <a:pt x="1524" y="626"/>
                  </a:lnTo>
                  <a:lnTo>
                    <a:pt x="1535" y="685"/>
                  </a:lnTo>
                  <a:lnTo>
                    <a:pt x="1545" y="749"/>
                  </a:lnTo>
                  <a:lnTo>
                    <a:pt x="1551" y="817"/>
                  </a:lnTo>
                  <a:lnTo>
                    <a:pt x="1555" y="892"/>
                  </a:lnTo>
                  <a:lnTo>
                    <a:pt x="1573" y="900"/>
                  </a:lnTo>
                  <a:lnTo>
                    <a:pt x="1590" y="910"/>
                  </a:lnTo>
                  <a:lnTo>
                    <a:pt x="1605" y="922"/>
                  </a:lnTo>
                  <a:lnTo>
                    <a:pt x="1619" y="939"/>
                  </a:lnTo>
                  <a:lnTo>
                    <a:pt x="1632" y="957"/>
                  </a:lnTo>
                  <a:lnTo>
                    <a:pt x="1642" y="979"/>
                  </a:lnTo>
                  <a:lnTo>
                    <a:pt x="1651" y="1003"/>
                  </a:lnTo>
                  <a:lnTo>
                    <a:pt x="1657" y="1032"/>
                  </a:lnTo>
                  <a:lnTo>
                    <a:pt x="1661" y="1064"/>
                  </a:lnTo>
                  <a:lnTo>
                    <a:pt x="1662" y="1102"/>
                  </a:lnTo>
                  <a:lnTo>
                    <a:pt x="1660" y="1143"/>
                  </a:lnTo>
                  <a:lnTo>
                    <a:pt x="1655" y="1183"/>
                  </a:lnTo>
                  <a:lnTo>
                    <a:pt x="1648" y="1218"/>
                  </a:lnTo>
                  <a:lnTo>
                    <a:pt x="1638" y="1250"/>
                  </a:lnTo>
                  <a:lnTo>
                    <a:pt x="1625" y="1278"/>
                  </a:lnTo>
                  <a:lnTo>
                    <a:pt x="1611" y="1304"/>
                  </a:lnTo>
                  <a:lnTo>
                    <a:pt x="1595" y="1325"/>
                  </a:lnTo>
                  <a:lnTo>
                    <a:pt x="1577" y="1344"/>
                  </a:lnTo>
                  <a:lnTo>
                    <a:pt x="1558" y="1360"/>
                  </a:lnTo>
                  <a:lnTo>
                    <a:pt x="1537" y="1372"/>
                  </a:lnTo>
                  <a:lnTo>
                    <a:pt x="1515" y="1382"/>
                  </a:lnTo>
                  <a:lnTo>
                    <a:pt x="1493" y="1390"/>
                  </a:lnTo>
                  <a:lnTo>
                    <a:pt x="1471" y="1395"/>
                  </a:lnTo>
                  <a:lnTo>
                    <a:pt x="1445" y="1454"/>
                  </a:lnTo>
                  <a:lnTo>
                    <a:pt x="1416" y="1512"/>
                  </a:lnTo>
                  <a:lnTo>
                    <a:pt x="1385" y="1567"/>
                  </a:lnTo>
                  <a:lnTo>
                    <a:pt x="1350" y="1620"/>
                  </a:lnTo>
                  <a:lnTo>
                    <a:pt x="1313" y="1670"/>
                  </a:lnTo>
                  <a:lnTo>
                    <a:pt x="1273" y="1717"/>
                  </a:lnTo>
                  <a:lnTo>
                    <a:pt x="1231" y="1761"/>
                  </a:lnTo>
                  <a:lnTo>
                    <a:pt x="1187" y="1801"/>
                  </a:lnTo>
                  <a:lnTo>
                    <a:pt x="1141" y="1836"/>
                  </a:lnTo>
                  <a:lnTo>
                    <a:pt x="1092" y="1868"/>
                  </a:lnTo>
                  <a:lnTo>
                    <a:pt x="1042" y="1893"/>
                  </a:lnTo>
                  <a:lnTo>
                    <a:pt x="990" y="1915"/>
                  </a:lnTo>
                  <a:lnTo>
                    <a:pt x="937" y="1930"/>
                  </a:lnTo>
                  <a:lnTo>
                    <a:pt x="882" y="1939"/>
                  </a:lnTo>
                  <a:lnTo>
                    <a:pt x="825" y="1942"/>
                  </a:lnTo>
                  <a:lnTo>
                    <a:pt x="769" y="1939"/>
                  </a:lnTo>
                  <a:lnTo>
                    <a:pt x="714" y="1930"/>
                  </a:lnTo>
                  <a:lnTo>
                    <a:pt x="661" y="1915"/>
                  </a:lnTo>
                  <a:lnTo>
                    <a:pt x="608" y="1893"/>
                  </a:lnTo>
                  <a:lnTo>
                    <a:pt x="558" y="1867"/>
                  </a:lnTo>
                  <a:lnTo>
                    <a:pt x="510" y="1836"/>
                  </a:lnTo>
                  <a:lnTo>
                    <a:pt x="464" y="1800"/>
                  </a:lnTo>
                  <a:lnTo>
                    <a:pt x="419" y="1760"/>
                  </a:lnTo>
                  <a:lnTo>
                    <a:pt x="377" y="1716"/>
                  </a:lnTo>
                  <a:lnTo>
                    <a:pt x="337" y="1669"/>
                  </a:lnTo>
                  <a:lnTo>
                    <a:pt x="300" y="1618"/>
                  </a:lnTo>
                  <a:lnTo>
                    <a:pt x="266" y="1565"/>
                  </a:lnTo>
                  <a:lnTo>
                    <a:pt x="234" y="1510"/>
                  </a:lnTo>
                  <a:lnTo>
                    <a:pt x="205" y="1452"/>
                  </a:lnTo>
                  <a:lnTo>
                    <a:pt x="179" y="1392"/>
                  </a:lnTo>
                  <a:lnTo>
                    <a:pt x="156" y="1386"/>
                  </a:lnTo>
                  <a:lnTo>
                    <a:pt x="133" y="1376"/>
                  </a:lnTo>
                  <a:lnTo>
                    <a:pt x="111" y="1364"/>
                  </a:lnTo>
                  <a:lnTo>
                    <a:pt x="91" y="1349"/>
                  </a:lnTo>
                  <a:lnTo>
                    <a:pt x="72" y="1330"/>
                  </a:lnTo>
                  <a:lnTo>
                    <a:pt x="55" y="1309"/>
                  </a:lnTo>
                  <a:lnTo>
                    <a:pt x="39" y="1284"/>
                  </a:lnTo>
                  <a:lnTo>
                    <a:pt x="26" y="1254"/>
                  </a:lnTo>
                  <a:lnTo>
                    <a:pt x="15" y="1221"/>
                  </a:lnTo>
                  <a:lnTo>
                    <a:pt x="7" y="1184"/>
                  </a:lnTo>
                  <a:lnTo>
                    <a:pt x="2" y="1143"/>
                  </a:lnTo>
                  <a:lnTo>
                    <a:pt x="0" y="1104"/>
                  </a:lnTo>
                  <a:lnTo>
                    <a:pt x="1" y="1068"/>
                  </a:lnTo>
                  <a:lnTo>
                    <a:pt x="4" y="1038"/>
                  </a:lnTo>
                  <a:lnTo>
                    <a:pt x="9" y="1009"/>
                  </a:lnTo>
                  <a:lnTo>
                    <a:pt x="17" y="985"/>
                  </a:lnTo>
                  <a:lnTo>
                    <a:pt x="27" y="964"/>
                  </a:lnTo>
                  <a:lnTo>
                    <a:pt x="38" y="946"/>
                  </a:lnTo>
                  <a:lnTo>
                    <a:pt x="50" y="930"/>
                  </a:lnTo>
                  <a:lnTo>
                    <a:pt x="65" y="916"/>
                  </a:lnTo>
                  <a:lnTo>
                    <a:pt x="80" y="906"/>
                  </a:lnTo>
                  <a:lnTo>
                    <a:pt x="96" y="897"/>
                  </a:lnTo>
                  <a:lnTo>
                    <a:pt x="98" y="851"/>
                  </a:lnTo>
                  <a:lnTo>
                    <a:pt x="89" y="794"/>
                  </a:lnTo>
                  <a:lnTo>
                    <a:pt x="85" y="740"/>
                  </a:lnTo>
                  <a:lnTo>
                    <a:pt x="83" y="690"/>
                  </a:lnTo>
                  <a:lnTo>
                    <a:pt x="85" y="643"/>
                  </a:lnTo>
                  <a:lnTo>
                    <a:pt x="90" y="599"/>
                  </a:lnTo>
                  <a:lnTo>
                    <a:pt x="98" y="559"/>
                  </a:lnTo>
                  <a:lnTo>
                    <a:pt x="108" y="522"/>
                  </a:lnTo>
                  <a:lnTo>
                    <a:pt x="120" y="487"/>
                  </a:lnTo>
                  <a:lnTo>
                    <a:pt x="134" y="455"/>
                  </a:lnTo>
                  <a:lnTo>
                    <a:pt x="149" y="427"/>
                  </a:lnTo>
                  <a:lnTo>
                    <a:pt x="166" y="400"/>
                  </a:lnTo>
                  <a:lnTo>
                    <a:pt x="183" y="377"/>
                  </a:lnTo>
                  <a:lnTo>
                    <a:pt x="202" y="355"/>
                  </a:lnTo>
                  <a:lnTo>
                    <a:pt x="220" y="337"/>
                  </a:lnTo>
                  <a:lnTo>
                    <a:pt x="239" y="320"/>
                  </a:lnTo>
                  <a:lnTo>
                    <a:pt x="257" y="305"/>
                  </a:lnTo>
                  <a:lnTo>
                    <a:pt x="274" y="293"/>
                  </a:lnTo>
                  <a:lnTo>
                    <a:pt x="290" y="282"/>
                  </a:lnTo>
                  <a:lnTo>
                    <a:pt x="305" y="273"/>
                  </a:lnTo>
                  <a:lnTo>
                    <a:pt x="319" y="266"/>
                  </a:lnTo>
                  <a:lnTo>
                    <a:pt x="331" y="260"/>
                  </a:lnTo>
                  <a:lnTo>
                    <a:pt x="341" y="255"/>
                  </a:lnTo>
                  <a:lnTo>
                    <a:pt x="348" y="253"/>
                  </a:lnTo>
                  <a:lnTo>
                    <a:pt x="352" y="246"/>
                  </a:lnTo>
                  <a:lnTo>
                    <a:pt x="359" y="237"/>
                  </a:lnTo>
                  <a:lnTo>
                    <a:pt x="367" y="225"/>
                  </a:lnTo>
                  <a:lnTo>
                    <a:pt x="377" y="212"/>
                  </a:lnTo>
                  <a:lnTo>
                    <a:pt x="390" y="196"/>
                  </a:lnTo>
                  <a:lnTo>
                    <a:pt x="404" y="180"/>
                  </a:lnTo>
                  <a:lnTo>
                    <a:pt x="421" y="163"/>
                  </a:lnTo>
                  <a:lnTo>
                    <a:pt x="439" y="145"/>
                  </a:lnTo>
                  <a:lnTo>
                    <a:pt x="459" y="127"/>
                  </a:lnTo>
                  <a:lnTo>
                    <a:pt x="481" y="108"/>
                  </a:lnTo>
                  <a:lnTo>
                    <a:pt x="505" y="91"/>
                  </a:lnTo>
                  <a:lnTo>
                    <a:pt x="531" y="74"/>
                  </a:lnTo>
                  <a:lnTo>
                    <a:pt x="559" y="57"/>
                  </a:lnTo>
                  <a:lnTo>
                    <a:pt x="589" y="43"/>
                  </a:lnTo>
                  <a:lnTo>
                    <a:pt x="620" y="30"/>
                  </a:lnTo>
                  <a:lnTo>
                    <a:pt x="655" y="19"/>
                  </a:lnTo>
                  <a:lnTo>
                    <a:pt x="690" y="10"/>
                  </a:lnTo>
                  <a:lnTo>
                    <a:pt x="728" y="3"/>
                  </a:lnTo>
                  <a:lnTo>
                    <a:pt x="767" y="0"/>
                  </a:lnTo>
                  <a:lnTo>
                    <a:pt x="80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23"/>
            <p:cNvSpPr>
              <a:spLocks noEditPoints="1"/>
            </p:cNvSpPr>
            <p:nvPr/>
          </p:nvSpPr>
          <p:spPr bwMode="auto">
            <a:xfrm>
              <a:off x="2664" y="4250"/>
              <a:ext cx="83" cy="27"/>
            </a:xfrm>
            <a:custGeom>
              <a:avLst/>
              <a:gdLst>
                <a:gd name="T0" fmla="*/ 613 w 916"/>
                <a:gd name="T1" fmla="*/ 78 h 300"/>
                <a:gd name="T2" fmla="*/ 561 w 916"/>
                <a:gd name="T3" fmla="*/ 109 h 300"/>
                <a:gd name="T4" fmla="*/ 554 w 916"/>
                <a:gd name="T5" fmla="*/ 165 h 300"/>
                <a:gd name="T6" fmla="*/ 579 w 916"/>
                <a:gd name="T7" fmla="*/ 210 h 300"/>
                <a:gd name="T8" fmla="*/ 665 w 916"/>
                <a:gd name="T9" fmla="*/ 229 h 300"/>
                <a:gd name="T10" fmla="*/ 787 w 916"/>
                <a:gd name="T11" fmla="*/ 223 h 300"/>
                <a:gd name="T12" fmla="*/ 839 w 916"/>
                <a:gd name="T13" fmla="*/ 191 h 300"/>
                <a:gd name="T14" fmla="*/ 846 w 916"/>
                <a:gd name="T15" fmla="*/ 135 h 300"/>
                <a:gd name="T16" fmla="*/ 820 w 916"/>
                <a:gd name="T17" fmla="*/ 90 h 300"/>
                <a:gd name="T18" fmla="*/ 734 w 916"/>
                <a:gd name="T19" fmla="*/ 72 h 300"/>
                <a:gd name="T20" fmla="*/ 153 w 916"/>
                <a:gd name="T21" fmla="*/ 74 h 300"/>
                <a:gd name="T22" fmla="*/ 85 w 916"/>
                <a:gd name="T23" fmla="*/ 99 h 300"/>
                <a:gd name="T24" fmla="*/ 70 w 916"/>
                <a:gd name="T25" fmla="*/ 150 h 300"/>
                <a:gd name="T26" fmla="*/ 85 w 916"/>
                <a:gd name="T27" fmla="*/ 201 h 300"/>
                <a:gd name="T28" fmla="*/ 153 w 916"/>
                <a:gd name="T29" fmla="*/ 227 h 300"/>
                <a:gd name="T30" fmla="*/ 280 w 916"/>
                <a:gd name="T31" fmla="*/ 227 h 300"/>
                <a:gd name="T32" fmla="*/ 348 w 916"/>
                <a:gd name="T33" fmla="*/ 201 h 300"/>
                <a:gd name="T34" fmla="*/ 363 w 916"/>
                <a:gd name="T35" fmla="*/ 150 h 300"/>
                <a:gd name="T36" fmla="*/ 348 w 916"/>
                <a:gd name="T37" fmla="*/ 99 h 300"/>
                <a:gd name="T38" fmla="*/ 280 w 916"/>
                <a:gd name="T39" fmla="*/ 74 h 300"/>
                <a:gd name="T40" fmla="*/ 234 w 916"/>
                <a:gd name="T41" fmla="*/ 0 h 300"/>
                <a:gd name="T42" fmla="*/ 321 w 916"/>
                <a:gd name="T43" fmla="*/ 9 h 300"/>
                <a:gd name="T44" fmla="*/ 400 w 916"/>
                <a:gd name="T45" fmla="*/ 53 h 300"/>
                <a:gd name="T46" fmla="*/ 574 w 916"/>
                <a:gd name="T47" fmla="*/ 17 h 300"/>
                <a:gd name="T48" fmla="*/ 662 w 916"/>
                <a:gd name="T49" fmla="*/ 1 h 300"/>
                <a:gd name="T50" fmla="*/ 732 w 916"/>
                <a:gd name="T51" fmla="*/ 0 h 300"/>
                <a:gd name="T52" fmla="*/ 806 w 916"/>
                <a:gd name="T53" fmla="*/ 10 h 300"/>
                <a:gd name="T54" fmla="*/ 875 w 916"/>
                <a:gd name="T55" fmla="*/ 45 h 300"/>
                <a:gd name="T56" fmla="*/ 914 w 916"/>
                <a:gd name="T57" fmla="*/ 123 h 300"/>
                <a:gd name="T58" fmla="*/ 900 w 916"/>
                <a:gd name="T59" fmla="*/ 223 h 300"/>
                <a:gd name="T60" fmla="*/ 843 w 916"/>
                <a:gd name="T61" fmla="*/ 277 h 300"/>
                <a:gd name="T62" fmla="*/ 768 w 916"/>
                <a:gd name="T63" fmla="*/ 297 h 300"/>
                <a:gd name="T64" fmla="*/ 699 w 916"/>
                <a:gd name="T65" fmla="*/ 300 h 300"/>
                <a:gd name="T66" fmla="*/ 632 w 916"/>
                <a:gd name="T67" fmla="*/ 297 h 300"/>
                <a:gd name="T68" fmla="*/ 557 w 916"/>
                <a:gd name="T69" fmla="*/ 277 h 300"/>
                <a:gd name="T70" fmla="*/ 500 w 916"/>
                <a:gd name="T71" fmla="*/ 224 h 300"/>
                <a:gd name="T72" fmla="*/ 485 w 916"/>
                <a:gd name="T73" fmla="*/ 137 h 300"/>
                <a:gd name="T74" fmla="*/ 432 w 916"/>
                <a:gd name="T75" fmla="*/ 150 h 300"/>
                <a:gd name="T76" fmla="*/ 405 w 916"/>
                <a:gd name="T77" fmla="*/ 241 h 300"/>
                <a:gd name="T78" fmla="*/ 342 w 916"/>
                <a:gd name="T79" fmla="*/ 284 h 300"/>
                <a:gd name="T80" fmla="*/ 266 w 916"/>
                <a:gd name="T81" fmla="*/ 298 h 300"/>
                <a:gd name="T82" fmla="*/ 201 w 916"/>
                <a:gd name="T83" fmla="*/ 299 h 300"/>
                <a:gd name="T84" fmla="*/ 129 w 916"/>
                <a:gd name="T85" fmla="*/ 294 h 300"/>
                <a:gd name="T86" fmla="*/ 57 w 916"/>
                <a:gd name="T87" fmla="*/ 267 h 300"/>
                <a:gd name="T88" fmla="*/ 7 w 916"/>
                <a:gd name="T89" fmla="*/ 202 h 300"/>
                <a:gd name="T90" fmla="*/ 7 w 916"/>
                <a:gd name="T91" fmla="*/ 98 h 300"/>
                <a:gd name="T92" fmla="*/ 57 w 916"/>
                <a:gd name="T93" fmla="*/ 33 h 300"/>
                <a:gd name="T94" fmla="*/ 129 w 916"/>
                <a:gd name="T95" fmla="*/ 6 h 300"/>
                <a:gd name="T96" fmla="*/ 201 w 916"/>
                <a:gd name="T97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16" h="300">
                  <a:moveTo>
                    <a:pt x="699" y="71"/>
                  </a:moveTo>
                  <a:lnTo>
                    <a:pt x="665" y="72"/>
                  </a:lnTo>
                  <a:lnTo>
                    <a:pt x="636" y="74"/>
                  </a:lnTo>
                  <a:lnTo>
                    <a:pt x="613" y="78"/>
                  </a:lnTo>
                  <a:lnTo>
                    <a:pt x="594" y="83"/>
                  </a:lnTo>
                  <a:lnTo>
                    <a:pt x="579" y="90"/>
                  </a:lnTo>
                  <a:lnTo>
                    <a:pt x="569" y="99"/>
                  </a:lnTo>
                  <a:lnTo>
                    <a:pt x="561" y="109"/>
                  </a:lnTo>
                  <a:lnTo>
                    <a:pt x="556" y="122"/>
                  </a:lnTo>
                  <a:lnTo>
                    <a:pt x="554" y="135"/>
                  </a:lnTo>
                  <a:lnTo>
                    <a:pt x="553" y="150"/>
                  </a:lnTo>
                  <a:lnTo>
                    <a:pt x="554" y="165"/>
                  </a:lnTo>
                  <a:lnTo>
                    <a:pt x="556" y="179"/>
                  </a:lnTo>
                  <a:lnTo>
                    <a:pt x="561" y="191"/>
                  </a:lnTo>
                  <a:lnTo>
                    <a:pt x="569" y="201"/>
                  </a:lnTo>
                  <a:lnTo>
                    <a:pt x="579" y="210"/>
                  </a:lnTo>
                  <a:lnTo>
                    <a:pt x="594" y="216"/>
                  </a:lnTo>
                  <a:lnTo>
                    <a:pt x="613" y="223"/>
                  </a:lnTo>
                  <a:lnTo>
                    <a:pt x="636" y="227"/>
                  </a:lnTo>
                  <a:lnTo>
                    <a:pt x="665" y="229"/>
                  </a:lnTo>
                  <a:lnTo>
                    <a:pt x="699" y="230"/>
                  </a:lnTo>
                  <a:lnTo>
                    <a:pt x="734" y="229"/>
                  </a:lnTo>
                  <a:lnTo>
                    <a:pt x="763" y="227"/>
                  </a:lnTo>
                  <a:lnTo>
                    <a:pt x="787" y="223"/>
                  </a:lnTo>
                  <a:lnTo>
                    <a:pt x="805" y="216"/>
                  </a:lnTo>
                  <a:lnTo>
                    <a:pt x="820" y="210"/>
                  </a:lnTo>
                  <a:lnTo>
                    <a:pt x="831" y="201"/>
                  </a:lnTo>
                  <a:lnTo>
                    <a:pt x="839" y="191"/>
                  </a:lnTo>
                  <a:lnTo>
                    <a:pt x="843" y="179"/>
                  </a:lnTo>
                  <a:lnTo>
                    <a:pt x="846" y="165"/>
                  </a:lnTo>
                  <a:lnTo>
                    <a:pt x="847" y="150"/>
                  </a:lnTo>
                  <a:lnTo>
                    <a:pt x="846" y="135"/>
                  </a:lnTo>
                  <a:lnTo>
                    <a:pt x="843" y="122"/>
                  </a:lnTo>
                  <a:lnTo>
                    <a:pt x="839" y="109"/>
                  </a:lnTo>
                  <a:lnTo>
                    <a:pt x="831" y="99"/>
                  </a:lnTo>
                  <a:lnTo>
                    <a:pt x="820" y="90"/>
                  </a:lnTo>
                  <a:lnTo>
                    <a:pt x="805" y="83"/>
                  </a:lnTo>
                  <a:lnTo>
                    <a:pt x="787" y="78"/>
                  </a:lnTo>
                  <a:lnTo>
                    <a:pt x="763" y="74"/>
                  </a:lnTo>
                  <a:lnTo>
                    <a:pt x="734" y="72"/>
                  </a:lnTo>
                  <a:lnTo>
                    <a:pt x="699" y="71"/>
                  </a:lnTo>
                  <a:close/>
                  <a:moveTo>
                    <a:pt x="216" y="71"/>
                  </a:moveTo>
                  <a:lnTo>
                    <a:pt x="182" y="72"/>
                  </a:lnTo>
                  <a:lnTo>
                    <a:pt x="153" y="74"/>
                  </a:lnTo>
                  <a:lnTo>
                    <a:pt x="130" y="78"/>
                  </a:lnTo>
                  <a:lnTo>
                    <a:pt x="111" y="83"/>
                  </a:lnTo>
                  <a:lnTo>
                    <a:pt x="96" y="90"/>
                  </a:lnTo>
                  <a:lnTo>
                    <a:pt x="85" y="99"/>
                  </a:lnTo>
                  <a:lnTo>
                    <a:pt x="78" y="109"/>
                  </a:lnTo>
                  <a:lnTo>
                    <a:pt x="73" y="122"/>
                  </a:lnTo>
                  <a:lnTo>
                    <a:pt x="70" y="135"/>
                  </a:lnTo>
                  <a:lnTo>
                    <a:pt x="70" y="150"/>
                  </a:lnTo>
                  <a:lnTo>
                    <a:pt x="70" y="165"/>
                  </a:lnTo>
                  <a:lnTo>
                    <a:pt x="73" y="179"/>
                  </a:lnTo>
                  <a:lnTo>
                    <a:pt x="78" y="191"/>
                  </a:lnTo>
                  <a:lnTo>
                    <a:pt x="85" y="201"/>
                  </a:lnTo>
                  <a:lnTo>
                    <a:pt x="96" y="210"/>
                  </a:lnTo>
                  <a:lnTo>
                    <a:pt x="111" y="216"/>
                  </a:lnTo>
                  <a:lnTo>
                    <a:pt x="130" y="223"/>
                  </a:lnTo>
                  <a:lnTo>
                    <a:pt x="153" y="227"/>
                  </a:lnTo>
                  <a:lnTo>
                    <a:pt x="182" y="229"/>
                  </a:lnTo>
                  <a:lnTo>
                    <a:pt x="216" y="230"/>
                  </a:lnTo>
                  <a:lnTo>
                    <a:pt x="250" y="229"/>
                  </a:lnTo>
                  <a:lnTo>
                    <a:pt x="280" y="227"/>
                  </a:lnTo>
                  <a:lnTo>
                    <a:pt x="304" y="223"/>
                  </a:lnTo>
                  <a:lnTo>
                    <a:pt x="322" y="216"/>
                  </a:lnTo>
                  <a:lnTo>
                    <a:pt x="337" y="210"/>
                  </a:lnTo>
                  <a:lnTo>
                    <a:pt x="348" y="201"/>
                  </a:lnTo>
                  <a:lnTo>
                    <a:pt x="355" y="191"/>
                  </a:lnTo>
                  <a:lnTo>
                    <a:pt x="360" y="179"/>
                  </a:lnTo>
                  <a:lnTo>
                    <a:pt x="363" y="165"/>
                  </a:lnTo>
                  <a:lnTo>
                    <a:pt x="363" y="150"/>
                  </a:lnTo>
                  <a:lnTo>
                    <a:pt x="363" y="135"/>
                  </a:lnTo>
                  <a:lnTo>
                    <a:pt x="360" y="122"/>
                  </a:lnTo>
                  <a:lnTo>
                    <a:pt x="355" y="109"/>
                  </a:lnTo>
                  <a:lnTo>
                    <a:pt x="348" y="99"/>
                  </a:lnTo>
                  <a:lnTo>
                    <a:pt x="337" y="90"/>
                  </a:lnTo>
                  <a:lnTo>
                    <a:pt x="322" y="83"/>
                  </a:lnTo>
                  <a:lnTo>
                    <a:pt x="304" y="78"/>
                  </a:lnTo>
                  <a:lnTo>
                    <a:pt x="280" y="74"/>
                  </a:lnTo>
                  <a:lnTo>
                    <a:pt x="250" y="72"/>
                  </a:lnTo>
                  <a:lnTo>
                    <a:pt x="216" y="71"/>
                  </a:lnTo>
                  <a:close/>
                  <a:moveTo>
                    <a:pt x="216" y="0"/>
                  </a:moveTo>
                  <a:lnTo>
                    <a:pt x="234" y="0"/>
                  </a:lnTo>
                  <a:lnTo>
                    <a:pt x="254" y="1"/>
                  </a:lnTo>
                  <a:lnTo>
                    <a:pt x="276" y="2"/>
                  </a:lnTo>
                  <a:lnTo>
                    <a:pt x="298" y="5"/>
                  </a:lnTo>
                  <a:lnTo>
                    <a:pt x="321" y="9"/>
                  </a:lnTo>
                  <a:lnTo>
                    <a:pt x="343" y="17"/>
                  </a:lnTo>
                  <a:lnTo>
                    <a:pt x="364" y="26"/>
                  </a:lnTo>
                  <a:lnTo>
                    <a:pt x="383" y="37"/>
                  </a:lnTo>
                  <a:lnTo>
                    <a:pt x="400" y="53"/>
                  </a:lnTo>
                  <a:lnTo>
                    <a:pt x="516" y="53"/>
                  </a:lnTo>
                  <a:lnTo>
                    <a:pt x="533" y="37"/>
                  </a:lnTo>
                  <a:lnTo>
                    <a:pt x="553" y="26"/>
                  </a:lnTo>
                  <a:lnTo>
                    <a:pt x="574" y="17"/>
                  </a:lnTo>
                  <a:lnTo>
                    <a:pt x="596" y="9"/>
                  </a:lnTo>
                  <a:lnTo>
                    <a:pt x="618" y="5"/>
                  </a:lnTo>
                  <a:lnTo>
                    <a:pt x="640" y="2"/>
                  </a:lnTo>
                  <a:lnTo>
                    <a:pt x="662" y="1"/>
                  </a:lnTo>
                  <a:lnTo>
                    <a:pt x="682" y="0"/>
                  </a:lnTo>
                  <a:lnTo>
                    <a:pt x="699" y="0"/>
                  </a:lnTo>
                  <a:lnTo>
                    <a:pt x="715" y="0"/>
                  </a:lnTo>
                  <a:lnTo>
                    <a:pt x="732" y="0"/>
                  </a:lnTo>
                  <a:lnTo>
                    <a:pt x="749" y="1"/>
                  </a:lnTo>
                  <a:lnTo>
                    <a:pt x="768" y="3"/>
                  </a:lnTo>
                  <a:lnTo>
                    <a:pt x="787" y="6"/>
                  </a:lnTo>
                  <a:lnTo>
                    <a:pt x="806" y="10"/>
                  </a:lnTo>
                  <a:lnTo>
                    <a:pt x="825" y="16"/>
                  </a:lnTo>
                  <a:lnTo>
                    <a:pt x="843" y="24"/>
                  </a:lnTo>
                  <a:lnTo>
                    <a:pt x="860" y="33"/>
                  </a:lnTo>
                  <a:lnTo>
                    <a:pt x="875" y="45"/>
                  </a:lnTo>
                  <a:lnTo>
                    <a:pt x="889" y="59"/>
                  </a:lnTo>
                  <a:lnTo>
                    <a:pt x="900" y="77"/>
                  </a:lnTo>
                  <a:lnTo>
                    <a:pt x="908" y="98"/>
                  </a:lnTo>
                  <a:lnTo>
                    <a:pt x="914" y="123"/>
                  </a:lnTo>
                  <a:lnTo>
                    <a:pt x="916" y="150"/>
                  </a:lnTo>
                  <a:lnTo>
                    <a:pt x="914" y="178"/>
                  </a:lnTo>
                  <a:lnTo>
                    <a:pt x="908" y="202"/>
                  </a:lnTo>
                  <a:lnTo>
                    <a:pt x="900" y="223"/>
                  </a:lnTo>
                  <a:lnTo>
                    <a:pt x="889" y="241"/>
                  </a:lnTo>
                  <a:lnTo>
                    <a:pt x="875" y="255"/>
                  </a:lnTo>
                  <a:lnTo>
                    <a:pt x="860" y="267"/>
                  </a:lnTo>
                  <a:lnTo>
                    <a:pt x="843" y="277"/>
                  </a:lnTo>
                  <a:lnTo>
                    <a:pt x="825" y="285"/>
                  </a:lnTo>
                  <a:lnTo>
                    <a:pt x="806" y="290"/>
                  </a:lnTo>
                  <a:lnTo>
                    <a:pt x="787" y="294"/>
                  </a:lnTo>
                  <a:lnTo>
                    <a:pt x="768" y="297"/>
                  </a:lnTo>
                  <a:lnTo>
                    <a:pt x="749" y="298"/>
                  </a:lnTo>
                  <a:lnTo>
                    <a:pt x="732" y="299"/>
                  </a:lnTo>
                  <a:lnTo>
                    <a:pt x="715" y="299"/>
                  </a:lnTo>
                  <a:lnTo>
                    <a:pt x="699" y="300"/>
                  </a:lnTo>
                  <a:lnTo>
                    <a:pt x="685" y="299"/>
                  </a:lnTo>
                  <a:lnTo>
                    <a:pt x="668" y="299"/>
                  </a:lnTo>
                  <a:lnTo>
                    <a:pt x="650" y="298"/>
                  </a:lnTo>
                  <a:lnTo>
                    <a:pt x="632" y="297"/>
                  </a:lnTo>
                  <a:lnTo>
                    <a:pt x="613" y="294"/>
                  </a:lnTo>
                  <a:lnTo>
                    <a:pt x="593" y="290"/>
                  </a:lnTo>
                  <a:lnTo>
                    <a:pt x="575" y="285"/>
                  </a:lnTo>
                  <a:lnTo>
                    <a:pt x="557" y="277"/>
                  </a:lnTo>
                  <a:lnTo>
                    <a:pt x="540" y="267"/>
                  </a:lnTo>
                  <a:lnTo>
                    <a:pt x="524" y="255"/>
                  </a:lnTo>
                  <a:lnTo>
                    <a:pt x="511" y="241"/>
                  </a:lnTo>
                  <a:lnTo>
                    <a:pt x="500" y="224"/>
                  </a:lnTo>
                  <a:lnTo>
                    <a:pt x="491" y="202"/>
                  </a:lnTo>
                  <a:lnTo>
                    <a:pt x="486" y="179"/>
                  </a:lnTo>
                  <a:lnTo>
                    <a:pt x="484" y="150"/>
                  </a:lnTo>
                  <a:lnTo>
                    <a:pt x="485" y="137"/>
                  </a:lnTo>
                  <a:lnTo>
                    <a:pt x="486" y="125"/>
                  </a:lnTo>
                  <a:lnTo>
                    <a:pt x="430" y="125"/>
                  </a:lnTo>
                  <a:lnTo>
                    <a:pt x="432" y="137"/>
                  </a:lnTo>
                  <a:lnTo>
                    <a:pt x="432" y="150"/>
                  </a:lnTo>
                  <a:lnTo>
                    <a:pt x="430" y="179"/>
                  </a:lnTo>
                  <a:lnTo>
                    <a:pt x="425" y="202"/>
                  </a:lnTo>
                  <a:lnTo>
                    <a:pt x="416" y="224"/>
                  </a:lnTo>
                  <a:lnTo>
                    <a:pt x="405" y="241"/>
                  </a:lnTo>
                  <a:lnTo>
                    <a:pt x="392" y="255"/>
                  </a:lnTo>
                  <a:lnTo>
                    <a:pt x="377" y="267"/>
                  </a:lnTo>
                  <a:lnTo>
                    <a:pt x="360" y="277"/>
                  </a:lnTo>
                  <a:lnTo>
                    <a:pt x="342" y="284"/>
                  </a:lnTo>
                  <a:lnTo>
                    <a:pt x="323" y="290"/>
                  </a:lnTo>
                  <a:lnTo>
                    <a:pt x="304" y="294"/>
                  </a:lnTo>
                  <a:lnTo>
                    <a:pt x="285" y="296"/>
                  </a:lnTo>
                  <a:lnTo>
                    <a:pt x="266" y="298"/>
                  </a:lnTo>
                  <a:lnTo>
                    <a:pt x="248" y="299"/>
                  </a:lnTo>
                  <a:lnTo>
                    <a:pt x="231" y="299"/>
                  </a:lnTo>
                  <a:lnTo>
                    <a:pt x="216" y="299"/>
                  </a:lnTo>
                  <a:lnTo>
                    <a:pt x="201" y="299"/>
                  </a:lnTo>
                  <a:lnTo>
                    <a:pt x="185" y="299"/>
                  </a:lnTo>
                  <a:lnTo>
                    <a:pt x="167" y="298"/>
                  </a:lnTo>
                  <a:lnTo>
                    <a:pt x="148" y="296"/>
                  </a:lnTo>
                  <a:lnTo>
                    <a:pt x="129" y="294"/>
                  </a:lnTo>
                  <a:lnTo>
                    <a:pt x="110" y="290"/>
                  </a:lnTo>
                  <a:lnTo>
                    <a:pt x="91" y="284"/>
                  </a:lnTo>
                  <a:lnTo>
                    <a:pt x="73" y="277"/>
                  </a:lnTo>
                  <a:lnTo>
                    <a:pt x="57" y="267"/>
                  </a:lnTo>
                  <a:lnTo>
                    <a:pt x="41" y="255"/>
                  </a:lnTo>
                  <a:lnTo>
                    <a:pt x="27" y="240"/>
                  </a:lnTo>
                  <a:lnTo>
                    <a:pt x="16" y="223"/>
                  </a:lnTo>
                  <a:lnTo>
                    <a:pt x="7" y="202"/>
                  </a:lnTo>
                  <a:lnTo>
                    <a:pt x="2" y="178"/>
                  </a:lnTo>
                  <a:lnTo>
                    <a:pt x="0" y="150"/>
                  </a:lnTo>
                  <a:lnTo>
                    <a:pt x="2" y="122"/>
                  </a:lnTo>
                  <a:lnTo>
                    <a:pt x="7" y="98"/>
                  </a:lnTo>
                  <a:lnTo>
                    <a:pt x="16" y="77"/>
                  </a:lnTo>
                  <a:lnTo>
                    <a:pt x="27" y="59"/>
                  </a:lnTo>
                  <a:lnTo>
                    <a:pt x="41" y="45"/>
                  </a:lnTo>
                  <a:lnTo>
                    <a:pt x="57" y="33"/>
                  </a:lnTo>
                  <a:lnTo>
                    <a:pt x="73" y="23"/>
                  </a:lnTo>
                  <a:lnTo>
                    <a:pt x="91" y="16"/>
                  </a:lnTo>
                  <a:lnTo>
                    <a:pt x="110" y="10"/>
                  </a:lnTo>
                  <a:lnTo>
                    <a:pt x="129" y="6"/>
                  </a:lnTo>
                  <a:lnTo>
                    <a:pt x="148" y="3"/>
                  </a:lnTo>
                  <a:lnTo>
                    <a:pt x="167" y="1"/>
                  </a:lnTo>
                  <a:lnTo>
                    <a:pt x="185" y="0"/>
                  </a:lnTo>
                  <a:lnTo>
                    <a:pt x="201" y="0"/>
                  </a:lnTo>
                  <a:lnTo>
                    <a:pt x="2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0" name="Freeform 24"/>
            <p:cNvSpPr>
              <a:spLocks noEditPoints="1"/>
            </p:cNvSpPr>
            <p:nvPr/>
          </p:nvSpPr>
          <p:spPr bwMode="auto">
            <a:xfrm>
              <a:off x="2597" y="4335"/>
              <a:ext cx="217" cy="124"/>
            </a:xfrm>
            <a:custGeom>
              <a:avLst/>
              <a:gdLst>
                <a:gd name="T0" fmla="*/ 1796 w 2393"/>
                <a:gd name="T1" fmla="*/ 704 h 1360"/>
                <a:gd name="T2" fmla="*/ 1761 w 2393"/>
                <a:gd name="T3" fmla="*/ 720 h 1360"/>
                <a:gd name="T4" fmla="*/ 1590 w 2393"/>
                <a:gd name="T5" fmla="*/ 904 h 1360"/>
                <a:gd name="T6" fmla="*/ 1882 w 2393"/>
                <a:gd name="T7" fmla="*/ 733 h 1360"/>
                <a:gd name="T8" fmla="*/ 1851 w 2393"/>
                <a:gd name="T9" fmla="*/ 709 h 1360"/>
                <a:gd name="T10" fmla="*/ 1814 w 2393"/>
                <a:gd name="T11" fmla="*/ 702 h 1360"/>
                <a:gd name="T12" fmla="*/ 1831 w 2393"/>
                <a:gd name="T13" fmla="*/ 20 h 1360"/>
                <a:gd name="T14" fmla="*/ 1950 w 2393"/>
                <a:gd name="T15" fmla="*/ 61 h 1360"/>
                <a:gd name="T16" fmla="*/ 2057 w 2393"/>
                <a:gd name="T17" fmla="*/ 121 h 1360"/>
                <a:gd name="T18" fmla="*/ 2154 w 2393"/>
                <a:gd name="T19" fmla="*/ 196 h 1360"/>
                <a:gd name="T20" fmla="*/ 2235 w 2393"/>
                <a:gd name="T21" fmla="*/ 286 h 1360"/>
                <a:gd name="T22" fmla="*/ 2301 w 2393"/>
                <a:gd name="T23" fmla="*/ 388 h 1360"/>
                <a:gd name="T24" fmla="*/ 2352 w 2393"/>
                <a:gd name="T25" fmla="*/ 501 h 1360"/>
                <a:gd name="T26" fmla="*/ 2382 w 2393"/>
                <a:gd name="T27" fmla="*/ 622 h 1360"/>
                <a:gd name="T28" fmla="*/ 2393 w 2393"/>
                <a:gd name="T29" fmla="*/ 748 h 1360"/>
                <a:gd name="T30" fmla="*/ 2390 w 2393"/>
                <a:gd name="T31" fmla="*/ 1230 h 1360"/>
                <a:gd name="T32" fmla="*/ 2370 w 2393"/>
                <a:gd name="T33" fmla="*/ 1282 h 1360"/>
                <a:gd name="T34" fmla="*/ 2335 w 2393"/>
                <a:gd name="T35" fmla="*/ 1324 h 1360"/>
                <a:gd name="T36" fmla="*/ 2286 w 2393"/>
                <a:gd name="T37" fmla="*/ 1351 h 1360"/>
                <a:gd name="T38" fmla="*/ 2230 w 2393"/>
                <a:gd name="T39" fmla="*/ 1360 h 1360"/>
                <a:gd name="T40" fmla="*/ 129 w 2393"/>
                <a:gd name="T41" fmla="*/ 1358 h 1360"/>
                <a:gd name="T42" fmla="*/ 77 w 2393"/>
                <a:gd name="T43" fmla="*/ 1339 h 1360"/>
                <a:gd name="T44" fmla="*/ 36 w 2393"/>
                <a:gd name="T45" fmla="*/ 1304 h 1360"/>
                <a:gd name="T46" fmla="*/ 10 w 2393"/>
                <a:gd name="T47" fmla="*/ 1256 h 1360"/>
                <a:gd name="T48" fmla="*/ 0 w 2393"/>
                <a:gd name="T49" fmla="*/ 1200 h 1360"/>
                <a:gd name="T50" fmla="*/ 3 w 2393"/>
                <a:gd name="T51" fmla="*/ 684 h 1360"/>
                <a:gd name="T52" fmla="*/ 23 w 2393"/>
                <a:gd name="T53" fmla="*/ 561 h 1360"/>
                <a:gd name="T54" fmla="*/ 63 w 2393"/>
                <a:gd name="T55" fmla="*/ 443 h 1360"/>
                <a:gd name="T56" fmla="*/ 122 w 2393"/>
                <a:gd name="T57" fmla="*/ 336 h 1360"/>
                <a:gd name="T58" fmla="*/ 195 w 2393"/>
                <a:gd name="T59" fmla="*/ 240 h 1360"/>
                <a:gd name="T60" fmla="*/ 283 w 2393"/>
                <a:gd name="T61" fmla="*/ 157 h 1360"/>
                <a:gd name="T62" fmla="*/ 385 w 2393"/>
                <a:gd name="T63" fmla="*/ 89 h 1360"/>
                <a:gd name="T64" fmla="*/ 498 w 2393"/>
                <a:gd name="T65" fmla="*/ 38 h 1360"/>
                <a:gd name="T66" fmla="*/ 640 w 2393"/>
                <a:gd name="T67" fmla="*/ 0 h 1360"/>
                <a:gd name="T68" fmla="*/ 1748 w 2393"/>
                <a:gd name="T6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93" h="1360">
                  <a:moveTo>
                    <a:pt x="1814" y="702"/>
                  </a:moveTo>
                  <a:lnTo>
                    <a:pt x="1796" y="704"/>
                  </a:lnTo>
                  <a:lnTo>
                    <a:pt x="1778" y="709"/>
                  </a:lnTo>
                  <a:lnTo>
                    <a:pt x="1761" y="720"/>
                  </a:lnTo>
                  <a:lnTo>
                    <a:pt x="1746" y="733"/>
                  </a:lnTo>
                  <a:lnTo>
                    <a:pt x="1590" y="904"/>
                  </a:lnTo>
                  <a:lnTo>
                    <a:pt x="2038" y="904"/>
                  </a:lnTo>
                  <a:lnTo>
                    <a:pt x="1882" y="733"/>
                  </a:lnTo>
                  <a:lnTo>
                    <a:pt x="1867" y="719"/>
                  </a:lnTo>
                  <a:lnTo>
                    <a:pt x="1851" y="709"/>
                  </a:lnTo>
                  <a:lnTo>
                    <a:pt x="1833" y="703"/>
                  </a:lnTo>
                  <a:lnTo>
                    <a:pt x="1814" y="702"/>
                  </a:lnTo>
                  <a:close/>
                  <a:moveTo>
                    <a:pt x="1748" y="0"/>
                  </a:moveTo>
                  <a:lnTo>
                    <a:pt x="1831" y="20"/>
                  </a:lnTo>
                  <a:lnTo>
                    <a:pt x="1892" y="38"/>
                  </a:lnTo>
                  <a:lnTo>
                    <a:pt x="1950" y="61"/>
                  </a:lnTo>
                  <a:lnTo>
                    <a:pt x="2005" y="88"/>
                  </a:lnTo>
                  <a:lnTo>
                    <a:pt x="2057" y="121"/>
                  </a:lnTo>
                  <a:lnTo>
                    <a:pt x="2107" y="157"/>
                  </a:lnTo>
                  <a:lnTo>
                    <a:pt x="2154" y="196"/>
                  </a:lnTo>
                  <a:lnTo>
                    <a:pt x="2196" y="239"/>
                  </a:lnTo>
                  <a:lnTo>
                    <a:pt x="2235" y="286"/>
                  </a:lnTo>
                  <a:lnTo>
                    <a:pt x="2270" y="336"/>
                  </a:lnTo>
                  <a:lnTo>
                    <a:pt x="2301" y="388"/>
                  </a:lnTo>
                  <a:lnTo>
                    <a:pt x="2328" y="443"/>
                  </a:lnTo>
                  <a:lnTo>
                    <a:pt x="2352" y="501"/>
                  </a:lnTo>
                  <a:lnTo>
                    <a:pt x="2369" y="561"/>
                  </a:lnTo>
                  <a:lnTo>
                    <a:pt x="2382" y="622"/>
                  </a:lnTo>
                  <a:lnTo>
                    <a:pt x="2390" y="684"/>
                  </a:lnTo>
                  <a:lnTo>
                    <a:pt x="2393" y="748"/>
                  </a:lnTo>
                  <a:lnTo>
                    <a:pt x="2393" y="1200"/>
                  </a:lnTo>
                  <a:lnTo>
                    <a:pt x="2390" y="1230"/>
                  </a:lnTo>
                  <a:lnTo>
                    <a:pt x="2383" y="1256"/>
                  </a:lnTo>
                  <a:lnTo>
                    <a:pt x="2370" y="1282"/>
                  </a:lnTo>
                  <a:lnTo>
                    <a:pt x="2354" y="1304"/>
                  </a:lnTo>
                  <a:lnTo>
                    <a:pt x="2335" y="1324"/>
                  </a:lnTo>
                  <a:lnTo>
                    <a:pt x="2311" y="1339"/>
                  </a:lnTo>
                  <a:lnTo>
                    <a:pt x="2286" y="1351"/>
                  </a:lnTo>
                  <a:lnTo>
                    <a:pt x="2259" y="1358"/>
                  </a:lnTo>
                  <a:lnTo>
                    <a:pt x="2230" y="1360"/>
                  </a:lnTo>
                  <a:lnTo>
                    <a:pt x="157" y="1360"/>
                  </a:lnTo>
                  <a:lnTo>
                    <a:pt x="129" y="1358"/>
                  </a:lnTo>
                  <a:lnTo>
                    <a:pt x="101" y="1351"/>
                  </a:lnTo>
                  <a:lnTo>
                    <a:pt x="77" y="1339"/>
                  </a:lnTo>
                  <a:lnTo>
                    <a:pt x="55" y="1324"/>
                  </a:lnTo>
                  <a:lnTo>
                    <a:pt x="36" y="1304"/>
                  </a:lnTo>
                  <a:lnTo>
                    <a:pt x="21" y="1282"/>
                  </a:lnTo>
                  <a:lnTo>
                    <a:pt x="10" y="1256"/>
                  </a:lnTo>
                  <a:lnTo>
                    <a:pt x="3" y="1230"/>
                  </a:lnTo>
                  <a:lnTo>
                    <a:pt x="0" y="1200"/>
                  </a:lnTo>
                  <a:lnTo>
                    <a:pt x="0" y="748"/>
                  </a:lnTo>
                  <a:lnTo>
                    <a:pt x="3" y="684"/>
                  </a:lnTo>
                  <a:lnTo>
                    <a:pt x="11" y="622"/>
                  </a:lnTo>
                  <a:lnTo>
                    <a:pt x="23" y="561"/>
                  </a:lnTo>
                  <a:lnTo>
                    <a:pt x="41" y="501"/>
                  </a:lnTo>
                  <a:lnTo>
                    <a:pt x="63" y="443"/>
                  </a:lnTo>
                  <a:lnTo>
                    <a:pt x="90" y="389"/>
                  </a:lnTo>
                  <a:lnTo>
                    <a:pt x="122" y="336"/>
                  </a:lnTo>
                  <a:lnTo>
                    <a:pt x="156" y="286"/>
                  </a:lnTo>
                  <a:lnTo>
                    <a:pt x="195" y="240"/>
                  </a:lnTo>
                  <a:lnTo>
                    <a:pt x="237" y="196"/>
                  </a:lnTo>
                  <a:lnTo>
                    <a:pt x="283" y="157"/>
                  </a:lnTo>
                  <a:lnTo>
                    <a:pt x="332" y="121"/>
                  </a:lnTo>
                  <a:lnTo>
                    <a:pt x="385" y="89"/>
                  </a:lnTo>
                  <a:lnTo>
                    <a:pt x="440" y="62"/>
                  </a:lnTo>
                  <a:lnTo>
                    <a:pt x="498" y="38"/>
                  </a:lnTo>
                  <a:lnTo>
                    <a:pt x="559" y="20"/>
                  </a:lnTo>
                  <a:lnTo>
                    <a:pt x="640" y="0"/>
                  </a:lnTo>
                  <a:lnTo>
                    <a:pt x="1193" y="1280"/>
                  </a:lnTo>
                  <a:lnTo>
                    <a:pt x="17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auto">
            <a:xfrm>
              <a:off x="2689" y="4347"/>
              <a:ext cx="34" cy="83"/>
            </a:xfrm>
            <a:custGeom>
              <a:avLst/>
              <a:gdLst>
                <a:gd name="T0" fmla="*/ 135 w 373"/>
                <a:gd name="T1" fmla="*/ 0 h 915"/>
                <a:gd name="T2" fmla="*/ 237 w 373"/>
                <a:gd name="T3" fmla="*/ 0 h 915"/>
                <a:gd name="T4" fmla="*/ 258 w 373"/>
                <a:gd name="T5" fmla="*/ 2 h 915"/>
                <a:gd name="T6" fmla="*/ 278 w 373"/>
                <a:gd name="T7" fmla="*/ 9 h 915"/>
                <a:gd name="T8" fmla="*/ 295 w 373"/>
                <a:gd name="T9" fmla="*/ 21 h 915"/>
                <a:gd name="T10" fmla="*/ 310 w 373"/>
                <a:gd name="T11" fmla="*/ 36 h 915"/>
                <a:gd name="T12" fmla="*/ 321 w 373"/>
                <a:gd name="T13" fmla="*/ 53 h 915"/>
                <a:gd name="T14" fmla="*/ 328 w 373"/>
                <a:gd name="T15" fmla="*/ 74 h 915"/>
                <a:gd name="T16" fmla="*/ 366 w 373"/>
                <a:gd name="T17" fmla="*/ 234 h 915"/>
                <a:gd name="T18" fmla="*/ 368 w 373"/>
                <a:gd name="T19" fmla="*/ 257 h 915"/>
                <a:gd name="T20" fmla="*/ 365 w 373"/>
                <a:gd name="T21" fmla="*/ 281 h 915"/>
                <a:gd name="T22" fmla="*/ 357 w 373"/>
                <a:gd name="T23" fmla="*/ 301 h 915"/>
                <a:gd name="T24" fmla="*/ 345 w 373"/>
                <a:gd name="T25" fmla="*/ 319 h 915"/>
                <a:gd name="T26" fmla="*/ 329 w 373"/>
                <a:gd name="T27" fmla="*/ 334 h 915"/>
                <a:gd name="T28" fmla="*/ 309 w 373"/>
                <a:gd name="T29" fmla="*/ 345 h 915"/>
                <a:gd name="T30" fmla="*/ 287 w 373"/>
                <a:gd name="T31" fmla="*/ 351 h 915"/>
                <a:gd name="T32" fmla="*/ 373 w 373"/>
                <a:gd name="T33" fmla="*/ 438 h 915"/>
                <a:gd name="T34" fmla="*/ 187 w 373"/>
                <a:gd name="T35" fmla="*/ 915 h 915"/>
                <a:gd name="T36" fmla="*/ 0 w 373"/>
                <a:gd name="T37" fmla="*/ 438 h 915"/>
                <a:gd name="T38" fmla="*/ 85 w 373"/>
                <a:gd name="T39" fmla="*/ 351 h 915"/>
                <a:gd name="T40" fmla="*/ 63 w 373"/>
                <a:gd name="T41" fmla="*/ 345 h 915"/>
                <a:gd name="T42" fmla="*/ 44 w 373"/>
                <a:gd name="T43" fmla="*/ 334 h 915"/>
                <a:gd name="T44" fmla="*/ 27 w 373"/>
                <a:gd name="T45" fmla="*/ 319 h 915"/>
                <a:gd name="T46" fmla="*/ 15 w 373"/>
                <a:gd name="T47" fmla="*/ 301 h 915"/>
                <a:gd name="T48" fmla="*/ 7 w 373"/>
                <a:gd name="T49" fmla="*/ 281 h 915"/>
                <a:gd name="T50" fmla="*/ 4 w 373"/>
                <a:gd name="T51" fmla="*/ 257 h 915"/>
                <a:gd name="T52" fmla="*/ 6 w 373"/>
                <a:gd name="T53" fmla="*/ 234 h 915"/>
                <a:gd name="T54" fmla="*/ 44 w 373"/>
                <a:gd name="T55" fmla="*/ 74 h 915"/>
                <a:gd name="T56" fmla="*/ 52 w 373"/>
                <a:gd name="T57" fmla="*/ 53 h 915"/>
                <a:gd name="T58" fmla="*/ 63 w 373"/>
                <a:gd name="T59" fmla="*/ 36 h 915"/>
                <a:gd name="T60" fmla="*/ 77 w 373"/>
                <a:gd name="T61" fmla="*/ 21 h 915"/>
                <a:gd name="T62" fmla="*/ 95 w 373"/>
                <a:gd name="T63" fmla="*/ 9 h 915"/>
                <a:gd name="T64" fmla="*/ 114 w 373"/>
                <a:gd name="T65" fmla="*/ 2 h 915"/>
                <a:gd name="T66" fmla="*/ 135 w 373"/>
                <a:gd name="T67" fmla="*/ 0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3" h="915">
                  <a:moveTo>
                    <a:pt x="135" y="0"/>
                  </a:moveTo>
                  <a:lnTo>
                    <a:pt x="237" y="0"/>
                  </a:lnTo>
                  <a:lnTo>
                    <a:pt x="258" y="2"/>
                  </a:lnTo>
                  <a:lnTo>
                    <a:pt x="278" y="9"/>
                  </a:lnTo>
                  <a:lnTo>
                    <a:pt x="295" y="21"/>
                  </a:lnTo>
                  <a:lnTo>
                    <a:pt x="310" y="36"/>
                  </a:lnTo>
                  <a:lnTo>
                    <a:pt x="321" y="53"/>
                  </a:lnTo>
                  <a:lnTo>
                    <a:pt x="328" y="74"/>
                  </a:lnTo>
                  <a:lnTo>
                    <a:pt x="366" y="234"/>
                  </a:lnTo>
                  <a:lnTo>
                    <a:pt x="368" y="257"/>
                  </a:lnTo>
                  <a:lnTo>
                    <a:pt x="365" y="281"/>
                  </a:lnTo>
                  <a:lnTo>
                    <a:pt x="357" y="301"/>
                  </a:lnTo>
                  <a:lnTo>
                    <a:pt x="345" y="319"/>
                  </a:lnTo>
                  <a:lnTo>
                    <a:pt x="329" y="334"/>
                  </a:lnTo>
                  <a:lnTo>
                    <a:pt x="309" y="345"/>
                  </a:lnTo>
                  <a:lnTo>
                    <a:pt x="287" y="351"/>
                  </a:lnTo>
                  <a:lnTo>
                    <a:pt x="373" y="438"/>
                  </a:lnTo>
                  <a:lnTo>
                    <a:pt x="187" y="915"/>
                  </a:lnTo>
                  <a:lnTo>
                    <a:pt x="0" y="438"/>
                  </a:lnTo>
                  <a:lnTo>
                    <a:pt x="85" y="351"/>
                  </a:lnTo>
                  <a:lnTo>
                    <a:pt x="63" y="345"/>
                  </a:lnTo>
                  <a:lnTo>
                    <a:pt x="44" y="334"/>
                  </a:lnTo>
                  <a:lnTo>
                    <a:pt x="27" y="319"/>
                  </a:lnTo>
                  <a:lnTo>
                    <a:pt x="15" y="301"/>
                  </a:lnTo>
                  <a:lnTo>
                    <a:pt x="7" y="281"/>
                  </a:lnTo>
                  <a:lnTo>
                    <a:pt x="4" y="257"/>
                  </a:lnTo>
                  <a:lnTo>
                    <a:pt x="6" y="234"/>
                  </a:lnTo>
                  <a:lnTo>
                    <a:pt x="44" y="74"/>
                  </a:lnTo>
                  <a:lnTo>
                    <a:pt x="52" y="53"/>
                  </a:lnTo>
                  <a:lnTo>
                    <a:pt x="63" y="36"/>
                  </a:lnTo>
                  <a:lnTo>
                    <a:pt x="77" y="21"/>
                  </a:lnTo>
                  <a:lnTo>
                    <a:pt x="95" y="9"/>
                  </a:lnTo>
                  <a:lnTo>
                    <a:pt x="114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F66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375" y="3685282"/>
            <a:ext cx="307190" cy="324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652" y="2271582"/>
            <a:ext cx="321126" cy="3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8" r="8048" b="20316"/>
          <a:stretch/>
        </p:blipFill>
        <p:spPr>
          <a:xfrm>
            <a:off x="8384709" y="4340944"/>
            <a:ext cx="367047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0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1" u="none" strike="noStrike" kern="0" cap="none" spc="0" normalizeH="0" baseline="0" noProof="0" dirty="0" smtClean="0">
                <a:ln>
                  <a:noFill/>
                </a:ln>
                <a:solidFill>
                  <a:srgbClr val="9AA6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주제</a:t>
            </a: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460518" y="1255009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9AA6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899608-7F98-46A6-9668-B3BF113E41CF}"/>
              </a:ext>
            </a:extLst>
          </p:cNvPr>
          <p:cNvSpPr/>
          <p:nvPr/>
        </p:nvSpPr>
        <p:spPr>
          <a:xfrm>
            <a:off x="1226567" y="2877479"/>
            <a:ext cx="2391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9B45A52-BF26-422A-91B0-E4E0A3E47E2F}"/>
              </a:ext>
            </a:extLst>
          </p:cNvPr>
          <p:cNvSpPr/>
          <p:nvPr/>
        </p:nvSpPr>
        <p:spPr>
          <a:xfrm>
            <a:off x="940859" y="2066988"/>
            <a:ext cx="341167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여행 장소를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추억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하고 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공유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하자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13BB61-F2C9-45DD-9A8C-5D6D934BFB6D}"/>
              </a:ext>
            </a:extLst>
          </p:cNvPr>
          <p:cNvSpPr/>
          <p:nvPr/>
        </p:nvSpPr>
        <p:spPr>
          <a:xfrm>
            <a:off x="1136608" y="2876527"/>
            <a:ext cx="28514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여행했던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장소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등록</a:t>
            </a: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1" i="0" u="none" strike="noStrike" kern="1200" cap="none" spc="0" normalizeH="0" baseline="0" noProof="0" dirty="0" smtClean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73149C39-D879-4385-A530-7D14413C131E}"/>
              </a:ext>
            </a:extLst>
          </p:cNvPr>
          <p:cNvSpPr/>
          <p:nvPr/>
        </p:nvSpPr>
        <p:spPr>
          <a:xfrm>
            <a:off x="4664146" y="2877003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FF8E5DC0-1900-447E-AF1B-9F0F235466A3}"/>
              </a:ext>
            </a:extLst>
          </p:cNvPr>
          <p:cNvSpPr/>
          <p:nvPr/>
        </p:nvSpPr>
        <p:spPr>
          <a:xfrm>
            <a:off x="4301779" y="2878665"/>
            <a:ext cx="2851449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0909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2.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0909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마음에 드는 장소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찜</a:t>
            </a: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0909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!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90909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D7F89030-1CCD-427A-8D4A-5C13B2791275}"/>
              </a:ext>
            </a:extLst>
          </p:cNvPr>
          <p:cNvSpPr/>
          <p:nvPr/>
        </p:nvSpPr>
        <p:spPr>
          <a:xfrm>
            <a:off x="8101725" y="2876527"/>
            <a:ext cx="348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3F6E6350-46B2-492A-AC19-C646A36BB739}"/>
              </a:ext>
            </a:extLst>
          </p:cNvPr>
          <p:cNvSpPr/>
          <p:nvPr/>
        </p:nvSpPr>
        <p:spPr>
          <a:xfrm>
            <a:off x="7515595" y="2876527"/>
            <a:ext cx="3158247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3. 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여행 장소에 대한 생각 </a:t>
            </a:r>
            <a:r>
              <a:rPr kumimoji="0" lang="ko-KR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공유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B45A52-BF26-422A-91B0-E4E0A3E47E2F}"/>
              </a:ext>
            </a:extLst>
          </p:cNvPr>
          <p:cNvSpPr/>
          <p:nvPr/>
        </p:nvSpPr>
        <p:spPr>
          <a:xfrm>
            <a:off x="506992" y="1186689"/>
            <a:ext cx="2513540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Triplix</a:t>
            </a:r>
            <a:endParaRPr kumimoji="0" lang="en-US" altLang="ko-KR" sz="4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75" y="3853022"/>
            <a:ext cx="889608" cy="8896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223" y="3823452"/>
            <a:ext cx="880560" cy="8805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0121">
            <a:off x="6108096" y="3395699"/>
            <a:ext cx="484627" cy="48462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897" y="3537463"/>
            <a:ext cx="1195567" cy="119556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369" y="3369109"/>
            <a:ext cx="822328" cy="82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4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539925" y="1249246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 smtClean="0">
                <a:solidFill>
                  <a:srgbClr val="9AA6C0"/>
                </a:solidFill>
              </a:rPr>
              <a:t>개발환경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40961" y="2741805"/>
            <a:ext cx="2051345" cy="1571031"/>
            <a:chOff x="1640961" y="2114991"/>
            <a:chExt cx="2725471" cy="2004915"/>
          </a:xfrm>
        </p:grpSpPr>
        <p:sp>
          <p:nvSpPr>
            <p:cNvPr id="99" name="모서리가 둥근 직사각형 24">
              <a:extLst>
                <a:ext uri="{FF2B5EF4-FFF2-40B4-BE49-F238E27FC236}">
                  <a16:creationId xmlns:a16="http://schemas.microsoft.com/office/drawing/2014/main" id="{EAA7B17D-0136-4F26-B90C-EDBE55F7C51A}"/>
                </a:ext>
              </a:extLst>
            </p:cNvPr>
            <p:cNvSpPr/>
            <p:nvPr/>
          </p:nvSpPr>
          <p:spPr>
            <a:xfrm>
              <a:off x="1640961" y="2114991"/>
              <a:ext cx="1930143" cy="1930143"/>
            </a:xfrm>
            <a:prstGeom prst="roundRect">
              <a:avLst/>
            </a:prstGeom>
            <a:ln w="28575">
              <a:solidFill>
                <a:srgbClr val="DFE7F2"/>
              </a:solidFill>
              <a:head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F8FEBE7B-D65E-420C-95D5-99526616145B}"/>
                </a:ext>
              </a:extLst>
            </p:cNvPr>
            <p:cNvSpPr/>
            <p:nvPr/>
          </p:nvSpPr>
          <p:spPr>
            <a:xfrm>
              <a:off x="3215169" y="3621861"/>
              <a:ext cx="470798" cy="498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811DB35B-39A8-414C-960F-5950C9E09758}"/>
                </a:ext>
              </a:extLst>
            </p:cNvPr>
            <p:cNvCxnSpPr/>
            <p:nvPr/>
          </p:nvCxnSpPr>
          <p:spPr>
            <a:xfrm>
              <a:off x="2606032" y="4045134"/>
              <a:ext cx="1760400" cy="0"/>
            </a:xfrm>
            <a:prstGeom prst="line">
              <a:avLst/>
            </a:prstGeom>
            <a:ln w="28575">
              <a:solidFill>
                <a:srgbClr val="DFE7F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그룹 175"/>
          <p:cNvGrpSpPr/>
          <p:nvPr/>
        </p:nvGrpSpPr>
        <p:grpSpPr>
          <a:xfrm>
            <a:off x="4975569" y="2741805"/>
            <a:ext cx="2051345" cy="1571031"/>
            <a:chOff x="1640961" y="2114991"/>
            <a:chExt cx="2725471" cy="2004915"/>
          </a:xfrm>
        </p:grpSpPr>
        <p:sp>
          <p:nvSpPr>
            <p:cNvPr id="177" name="모서리가 둥근 직사각형 24">
              <a:extLst>
                <a:ext uri="{FF2B5EF4-FFF2-40B4-BE49-F238E27FC236}">
                  <a16:creationId xmlns:a16="http://schemas.microsoft.com/office/drawing/2014/main" id="{EAA7B17D-0136-4F26-B90C-EDBE55F7C51A}"/>
                </a:ext>
              </a:extLst>
            </p:cNvPr>
            <p:cNvSpPr/>
            <p:nvPr/>
          </p:nvSpPr>
          <p:spPr>
            <a:xfrm>
              <a:off x="1640961" y="2114991"/>
              <a:ext cx="1930143" cy="1930143"/>
            </a:xfrm>
            <a:prstGeom prst="roundRect">
              <a:avLst/>
            </a:prstGeom>
            <a:ln w="28575">
              <a:solidFill>
                <a:srgbClr val="DFE7F2"/>
              </a:solidFill>
              <a:head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F8FEBE7B-D65E-420C-95D5-99526616145B}"/>
                </a:ext>
              </a:extLst>
            </p:cNvPr>
            <p:cNvSpPr/>
            <p:nvPr/>
          </p:nvSpPr>
          <p:spPr>
            <a:xfrm>
              <a:off x="3215169" y="3621861"/>
              <a:ext cx="470798" cy="498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79" name="직선 연결선 178">
              <a:extLst>
                <a:ext uri="{FF2B5EF4-FFF2-40B4-BE49-F238E27FC236}">
                  <a16:creationId xmlns:a16="http://schemas.microsoft.com/office/drawing/2014/main" id="{811DB35B-39A8-414C-960F-5950C9E09758}"/>
                </a:ext>
              </a:extLst>
            </p:cNvPr>
            <p:cNvCxnSpPr/>
            <p:nvPr/>
          </p:nvCxnSpPr>
          <p:spPr>
            <a:xfrm>
              <a:off x="2606032" y="4045134"/>
              <a:ext cx="1760400" cy="0"/>
            </a:xfrm>
            <a:prstGeom prst="line">
              <a:avLst/>
            </a:prstGeom>
            <a:ln w="28575">
              <a:solidFill>
                <a:srgbClr val="DFE7F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그룹 179"/>
          <p:cNvGrpSpPr/>
          <p:nvPr/>
        </p:nvGrpSpPr>
        <p:grpSpPr>
          <a:xfrm>
            <a:off x="8195314" y="2740994"/>
            <a:ext cx="2051345" cy="1571031"/>
            <a:chOff x="1640961" y="2114991"/>
            <a:chExt cx="2725471" cy="2004915"/>
          </a:xfrm>
        </p:grpSpPr>
        <p:sp>
          <p:nvSpPr>
            <p:cNvPr id="181" name="모서리가 둥근 직사각형 24">
              <a:extLst>
                <a:ext uri="{FF2B5EF4-FFF2-40B4-BE49-F238E27FC236}">
                  <a16:creationId xmlns:a16="http://schemas.microsoft.com/office/drawing/2014/main" id="{EAA7B17D-0136-4F26-B90C-EDBE55F7C51A}"/>
                </a:ext>
              </a:extLst>
            </p:cNvPr>
            <p:cNvSpPr/>
            <p:nvPr/>
          </p:nvSpPr>
          <p:spPr>
            <a:xfrm>
              <a:off x="1640961" y="2114991"/>
              <a:ext cx="1930143" cy="1930143"/>
            </a:xfrm>
            <a:prstGeom prst="roundRect">
              <a:avLst/>
            </a:prstGeom>
            <a:ln w="28575">
              <a:solidFill>
                <a:srgbClr val="DFE7F2"/>
              </a:solidFill>
              <a:head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F8FEBE7B-D65E-420C-95D5-99526616145B}"/>
                </a:ext>
              </a:extLst>
            </p:cNvPr>
            <p:cNvSpPr/>
            <p:nvPr/>
          </p:nvSpPr>
          <p:spPr>
            <a:xfrm>
              <a:off x="3215169" y="3621861"/>
              <a:ext cx="470798" cy="4980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811DB35B-39A8-414C-960F-5950C9E09758}"/>
                </a:ext>
              </a:extLst>
            </p:cNvPr>
            <p:cNvCxnSpPr/>
            <p:nvPr/>
          </p:nvCxnSpPr>
          <p:spPr>
            <a:xfrm>
              <a:off x="2606032" y="4045134"/>
              <a:ext cx="1760400" cy="0"/>
            </a:xfrm>
            <a:prstGeom prst="line">
              <a:avLst/>
            </a:prstGeom>
            <a:ln w="28575">
              <a:solidFill>
                <a:srgbClr val="DFE7F2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90" y="3083584"/>
            <a:ext cx="1163854" cy="11074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5" y="2910797"/>
            <a:ext cx="1242843" cy="124284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28" y="2757366"/>
            <a:ext cx="1433029" cy="14330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987" y="4386583"/>
            <a:ext cx="2204086" cy="515850"/>
          </a:xfrm>
          <a:prstGeom prst="rect">
            <a:avLst/>
          </a:prstGeom>
        </p:spPr>
      </p:pic>
      <p:pic>
        <p:nvPicPr>
          <p:cNvPr id="1026" name="Picture 2" descr="Best Visual Studio Code Extensions. - DEV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001" y="4590246"/>
            <a:ext cx="2402313" cy="13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105" y="1249246"/>
            <a:ext cx="1219478" cy="121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98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 smtClean="0">
                <a:solidFill>
                  <a:srgbClr val="9AA6C0"/>
                </a:solidFill>
              </a:rPr>
              <a:t>개발환경 </a:t>
            </a:r>
            <a:r>
              <a:rPr lang="en-US" altLang="ko-KR" sz="2000" b="1" i="1" kern="0" dirty="0" smtClean="0">
                <a:solidFill>
                  <a:srgbClr val="9AA6C0"/>
                </a:solidFill>
              </a:rPr>
              <a:t>- </a:t>
            </a:r>
            <a:r>
              <a:rPr lang="ko-KR" altLang="en-US" sz="2000" b="1" i="1" kern="0" dirty="0" smtClean="0">
                <a:solidFill>
                  <a:srgbClr val="9AA6C0"/>
                </a:solidFill>
              </a:rPr>
              <a:t>라이브러리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539925" y="1249246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97" y="1447756"/>
            <a:ext cx="1440000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469" y="1447756"/>
            <a:ext cx="3305175" cy="267652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908" y="1311929"/>
            <a:ext cx="20574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4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 smtClean="0">
                <a:solidFill>
                  <a:srgbClr val="9AA6C0"/>
                </a:solidFill>
              </a:rPr>
              <a:t>개발환경 </a:t>
            </a:r>
            <a:r>
              <a:rPr lang="en-US" altLang="ko-KR" sz="2000" b="1" i="1" kern="0" dirty="0" smtClean="0">
                <a:solidFill>
                  <a:srgbClr val="9AA6C0"/>
                </a:solidFill>
              </a:rPr>
              <a:t>- </a:t>
            </a:r>
            <a:r>
              <a:rPr lang="ko-KR" altLang="en-US" sz="2000" b="1" i="1" kern="0" dirty="0" smtClean="0">
                <a:solidFill>
                  <a:srgbClr val="9AA6C0"/>
                </a:solidFill>
              </a:rPr>
              <a:t>라이브러리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539925" y="1249246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93" y="1368816"/>
            <a:ext cx="2160000" cy="216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59" y="3648386"/>
            <a:ext cx="3876675" cy="23526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670" y="1567174"/>
            <a:ext cx="59055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82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 smtClean="0">
                <a:solidFill>
                  <a:srgbClr val="9AA6C0"/>
                </a:solidFill>
              </a:rPr>
              <a:t>일정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588883" y="1268118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52292"/>
              </p:ext>
            </p:extLst>
          </p:nvPr>
        </p:nvGraphicFramePr>
        <p:xfrm>
          <a:off x="595114" y="2047913"/>
          <a:ext cx="10728291" cy="4137332"/>
        </p:xfrm>
        <a:graphic>
          <a:graphicData uri="http://schemas.openxmlformats.org/drawingml/2006/table">
            <a:tbl>
              <a:tblPr firstRow="1" bandRow="1"/>
              <a:tblGrid>
                <a:gridCol w="1532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26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5000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smtClean="0">
                          <a:solidFill>
                            <a:schemeClr val="bg1"/>
                          </a:solidFill>
                        </a:rPr>
                        <a:t>`</a:t>
                      </a:r>
                      <a:endParaRPr lang="ko-KR" altLang="en-US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00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CONTENTS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10.23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10.25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10.26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10.27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10.28~11.06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bg1"/>
                          </a:solidFill>
                        </a:rPr>
                        <a:t>11.09</a:t>
                      </a:r>
                      <a:endParaRPr lang="ko-KR" alt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ysClr val="window" lastClr="FFFFFF">
                          <a:lumMod val="8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8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4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8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주제 선정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F0502020204030204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8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8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스토리보드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en-US" altLang="ko-KR" sz="1000" b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8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8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Spring Boot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Spring Boot</a:t>
                      </a:r>
                      <a:endParaRPr lang="ko-KR" altLang="en-US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8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38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React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React</a:t>
                      </a:r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en-US" altLang="ko-KR" sz="10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8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8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STEP 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PPT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9C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89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endParaRPr lang="ko-KR" altLang="en-US" sz="1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48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 smtClean="0">
                <a:solidFill>
                  <a:srgbClr val="9AA6C0"/>
                </a:solidFill>
              </a:rPr>
              <a:t>일정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B53CA5B-906D-4801-BAC5-504DE6A94DD4}"/>
              </a:ext>
            </a:extLst>
          </p:cNvPr>
          <p:cNvGrpSpPr/>
          <p:nvPr/>
        </p:nvGrpSpPr>
        <p:grpSpPr>
          <a:xfrm>
            <a:off x="1970430" y="2604968"/>
            <a:ext cx="7770214" cy="2524364"/>
            <a:chOff x="740289" y="2327682"/>
            <a:chExt cx="10713871" cy="3480691"/>
          </a:xfrm>
        </p:grpSpPr>
        <p:sp>
          <p:nvSpPr>
            <p:cNvPr id="2" name="자유형 40">
              <a:extLst>
                <a:ext uri="{FF2B5EF4-FFF2-40B4-BE49-F238E27FC236}">
                  <a16:creationId xmlns:a16="http://schemas.microsoft.com/office/drawing/2014/main" id="{8DB0ED1D-4FF2-4205-8115-E9DDFD111BFA}"/>
                </a:ext>
              </a:extLst>
            </p:cNvPr>
            <p:cNvSpPr/>
            <p:nvPr/>
          </p:nvSpPr>
          <p:spPr>
            <a:xfrm rot="3600000" flipH="1" flipV="1">
              <a:off x="1639081" y="3240761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A6C0">
                    <a:shade val="30000"/>
                    <a:satMod val="115000"/>
                  </a:srgbClr>
                </a:gs>
                <a:gs pos="50000">
                  <a:srgbClr val="9AA6C0">
                    <a:shade val="67500"/>
                    <a:satMod val="115000"/>
                  </a:srgbClr>
                </a:gs>
                <a:gs pos="100000">
                  <a:srgbClr val="9AA6C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자유형 41">
              <a:extLst>
                <a:ext uri="{FF2B5EF4-FFF2-40B4-BE49-F238E27FC236}">
                  <a16:creationId xmlns:a16="http://schemas.microsoft.com/office/drawing/2014/main" id="{B9E23E8A-0747-40E1-B474-C73704C11406}"/>
                </a:ext>
              </a:extLst>
            </p:cNvPr>
            <p:cNvSpPr/>
            <p:nvPr/>
          </p:nvSpPr>
          <p:spPr>
            <a:xfrm rot="18000000" flipV="1">
              <a:off x="-172786" y="3240762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9AA6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자유형 42">
              <a:extLst>
                <a:ext uri="{FF2B5EF4-FFF2-40B4-BE49-F238E27FC236}">
                  <a16:creationId xmlns:a16="http://schemas.microsoft.com/office/drawing/2014/main" id="{30DBFC9B-A165-424C-B5DD-232AEB5C8994}"/>
                </a:ext>
              </a:extLst>
            </p:cNvPr>
            <p:cNvSpPr/>
            <p:nvPr/>
          </p:nvSpPr>
          <p:spPr>
            <a:xfrm rot="3600000" flipH="1" flipV="1">
              <a:off x="5262815" y="3240759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B0F0">
                    <a:shade val="30000"/>
                    <a:satMod val="115000"/>
                  </a:srgbClr>
                </a:gs>
                <a:gs pos="50000">
                  <a:srgbClr val="00B0F0">
                    <a:shade val="67500"/>
                    <a:satMod val="115000"/>
                  </a:srgbClr>
                </a:gs>
                <a:gs pos="100000">
                  <a:srgbClr val="00B0F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43">
              <a:extLst>
                <a:ext uri="{FF2B5EF4-FFF2-40B4-BE49-F238E27FC236}">
                  <a16:creationId xmlns:a16="http://schemas.microsoft.com/office/drawing/2014/main" id="{39127AC2-784D-42C8-B407-DA0FF1C2EAF9}"/>
                </a:ext>
              </a:extLst>
            </p:cNvPr>
            <p:cNvSpPr/>
            <p:nvPr/>
          </p:nvSpPr>
          <p:spPr>
            <a:xfrm rot="18000000" flipV="1">
              <a:off x="3450948" y="3240760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44">
              <a:extLst>
                <a:ext uri="{FF2B5EF4-FFF2-40B4-BE49-F238E27FC236}">
                  <a16:creationId xmlns:a16="http://schemas.microsoft.com/office/drawing/2014/main" id="{76ABC8ED-79F7-4DE4-8D37-AE38208BB8AC}"/>
                </a:ext>
              </a:extLst>
            </p:cNvPr>
            <p:cNvSpPr/>
            <p:nvPr/>
          </p:nvSpPr>
          <p:spPr>
            <a:xfrm rot="3600000" flipH="1" flipV="1">
              <a:off x="8886549" y="3240757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AA6C0">
                    <a:shade val="30000"/>
                    <a:satMod val="115000"/>
                  </a:srgbClr>
                </a:gs>
                <a:gs pos="50000">
                  <a:srgbClr val="9AA6C0">
                    <a:shade val="67500"/>
                    <a:satMod val="115000"/>
                  </a:srgbClr>
                </a:gs>
                <a:gs pos="100000">
                  <a:srgbClr val="9AA6C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45">
              <a:extLst>
                <a:ext uri="{FF2B5EF4-FFF2-40B4-BE49-F238E27FC236}">
                  <a16:creationId xmlns:a16="http://schemas.microsoft.com/office/drawing/2014/main" id="{ACADEC9B-3C60-4677-8D56-6E5DFFABAB44}"/>
                </a:ext>
              </a:extLst>
            </p:cNvPr>
            <p:cNvSpPr/>
            <p:nvPr/>
          </p:nvSpPr>
          <p:spPr>
            <a:xfrm rot="18000000" flipV="1">
              <a:off x="7074682" y="3240758"/>
              <a:ext cx="3480686" cy="1654536"/>
            </a:xfrm>
            <a:custGeom>
              <a:avLst/>
              <a:gdLst>
                <a:gd name="connsiteX0" fmla="*/ 2881236 w 3480686"/>
                <a:gd name="connsiteY0" fmla="*/ 1044755 h 1654536"/>
                <a:gd name="connsiteX1" fmla="*/ 2878874 w 3480686"/>
                <a:gd name="connsiteY1" fmla="*/ 1041778 h 1654536"/>
                <a:gd name="connsiteX2" fmla="*/ 2773260 w 3480686"/>
                <a:gd name="connsiteY2" fmla="*/ 1224706 h 1654536"/>
                <a:gd name="connsiteX3" fmla="*/ 2752904 w 3480686"/>
                <a:gd name="connsiteY3" fmla="*/ 1249379 h 1654536"/>
                <a:gd name="connsiteX4" fmla="*/ 2368165 w 3480686"/>
                <a:gd name="connsiteY4" fmla="*/ 1408743 h 1654536"/>
                <a:gd name="connsiteX5" fmla="*/ 1406183 w 3480686"/>
                <a:gd name="connsiteY5" fmla="*/ 1408743 h 1654536"/>
                <a:gd name="connsiteX6" fmla="*/ 1405426 w 3480686"/>
                <a:gd name="connsiteY6" fmla="*/ 1410053 h 1654536"/>
                <a:gd name="connsiteX7" fmla="*/ 491347 w 3480686"/>
                <a:gd name="connsiteY7" fmla="*/ 1410052 h 1654536"/>
                <a:gd name="connsiteX8" fmla="*/ 55947 w 3480686"/>
                <a:gd name="connsiteY8" fmla="*/ 1590402 h 1654536"/>
                <a:gd name="connsiteX9" fmla="*/ 3031 w 3480686"/>
                <a:gd name="connsiteY9" fmla="*/ 1654536 h 1654536"/>
                <a:gd name="connsiteX10" fmla="*/ 0 w 3480686"/>
                <a:gd name="connsiteY10" fmla="*/ 1654536 h 1654536"/>
                <a:gd name="connsiteX11" fmla="*/ 599450 w 3480686"/>
                <a:gd name="connsiteY11" fmla="*/ 609781 h 1654536"/>
                <a:gd name="connsiteX12" fmla="*/ 601812 w 3480686"/>
                <a:gd name="connsiteY12" fmla="*/ 612758 h 1654536"/>
                <a:gd name="connsiteX13" fmla="*/ 707426 w 3480686"/>
                <a:gd name="connsiteY13" fmla="*/ 429830 h 1654536"/>
                <a:gd name="connsiteX14" fmla="*/ 727782 w 3480686"/>
                <a:gd name="connsiteY14" fmla="*/ 405157 h 1654536"/>
                <a:gd name="connsiteX15" fmla="*/ 1112521 w 3480686"/>
                <a:gd name="connsiteY15" fmla="*/ 245793 h 1654536"/>
                <a:gd name="connsiteX16" fmla="*/ 2074503 w 3480686"/>
                <a:gd name="connsiteY16" fmla="*/ 245793 h 1654536"/>
                <a:gd name="connsiteX17" fmla="*/ 2075260 w 3480686"/>
                <a:gd name="connsiteY17" fmla="*/ 244483 h 1654536"/>
                <a:gd name="connsiteX18" fmla="*/ 2989339 w 3480686"/>
                <a:gd name="connsiteY18" fmla="*/ 244484 h 1654536"/>
                <a:gd name="connsiteX19" fmla="*/ 3424739 w 3480686"/>
                <a:gd name="connsiteY19" fmla="*/ 64134 h 1654536"/>
                <a:gd name="connsiteX20" fmla="*/ 3477655 w 3480686"/>
                <a:gd name="connsiteY20" fmla="*/ 0 h 1654536"/>
                <a:gd name="connsiteX21" fmla="*/ 3480686 w 3480686"/>
                <a:gd name="connsiteY21" fmla="*/ 0 h 165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80686" h="1654536">
                  <a:moveTo>
                    <a:pt x="2881236" y="1044755"/>
                  </a:moveTo>
                  <a:lnTo>
                    <a:pt x="2878874" y="1041778"/>
                  </a:lnTo>
                  <a:lnTo>
                    <a:pt x="2773260" y="1224706"/>
                  </a:lnTo>
                  <a:lnTo>
                    <a:pt x="2752904" y="1249379"/>
                  </a:lnTo>
                  <a:cubicBezTo>
                    <a:pt x="2654441" y="1347842"/>
                    <a:pt x="2518415" y="1408742"/>
                    <a:pt x="2368165" y="1408743"/>
                  </a:cubicBezTo>
                  <a:lnTo>
                    <a:pt x="1406183" y="1408743"/>
                  </a:lnTo>
                  <a:lnTo>
                    <a:pt x="1405426" y="1410053"/>
                  </a:lnTo>
                  <a:lnTo>
                    <a:pt x="491347" y="1410052"/>
                  </a:lnTo>
                  <a:cubicBezTo>
                    <a:pt x="321313" y="1410052"/>
                    <a:pt x="167377" y="1478973"/>
                    <a:pt x="55947" y="1590402"/>
                  </a:cubicBezTo>
                  <a:lnTo>
                    <a:pt x="3031" y="1654536"/>
                  </a:lnTo>
                  <a:lnTo>
                    <a:pt x="0" y="1654536"/>
                  </a:lnTo>
                  <a:lnTo>
                    <a:pt x="599450" y="609781"/>
                  </a:lnTo>
                  <a:lnTo>
                    <a:pt x="601812" y="612758"/>
                  </a:lnTo>
                  <a:lnTo>
                    <a:pt x="707426" y="429830"/>
                  </a:lnTo>
                  <a:lnTo>
                    <a:pt x="727782" y="405157"/>
                  </a:lnTo>
                  <a:cubicBezTo>
                    <a:pt x="826245" y="306694"/>
                    <a:pt x="962271" y="245794"/>
                    <a:pt x="1112521" y="245793"/>
                  </a:cubicBezTo>
                  <a:lnTo>
                    <a:pt x="2074503" y="245793"/>
                  </a:lnTo>
                  <a:lnTo>
                    <a:pt x="2075260" y="244483"/>
                  </a:lnTo>
                  <a:lnTo>
                    <a:pt x="2989339" y="244484"/>
                  </a:lnTo>
                  <a:cubicBezTo>
                    <a:pt x="3159373" y="244484"/>
                    <a:pt x="3313309" y="175563"/>
                    <a:pt x="3424739" y="64134"/>
                  </a:cubicBezTo>
                  <a:lnTo>
                    <a:pt x="3477655" y="0"/>
                  </a:lnTo>
                  <a:lnTo>
                    <a:pt x="3480686" y="0"/>
                  </a:lnTo>
                  <a:close/>
                </a:path>
              </a:pathLst>
            </a:custGeom>
            <a:solidFill>
              <a:srgbClr val="9AA6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E7DEA7-6F28-4BFA-AE87-EF7AD873E690}"/>
              </a:ext>
            </a:extLst>
          </p:cNvPr>
          <p:cNvSpPr/>
          <p:nvPr/>
        </p:nvSpPr>
        <p:spPr>
          <a:xfrm>
            <a:off x="1955800" y="1653282"/>
            <a:ext cx="2557656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10.23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주제 선정</a:t>
            </a:r>
            <a:endParaRPr lang="en-US" altLang="ko-KR" sz="1200" dirty="0" smtClean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68CA368-7262-4011-B3A7-01AAB1791750}"/>
              </a:ext>
            </a:extLst>
          </p:cNvPr>
          <p:cNvSpPr/>
          <p:nvPr/>
        </p:nvSpPr>
        <p:spPr>
          <a:xfrm>
            <a:off x="4613522" y="1653282"/>
            <a:ext cx="255765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10.26~10.27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BACK-END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solidFill>
                  <a:prstClr val="white">
                    <a:lumMod val="75000"/>
                  </a:prstClr>
                </a:solidFill>
              </a:rPr>
              <a:t>Spring Boot</a:t>
            </a:r>
            <a:r>
              <a:rPr lang="ko-KR" altLang="en-US" sz="900" dirty="0" smtClean="0">
                <a:solidFill>
                  <a:prstClr val="white">
                    <a:lumMod val="75000"/>
                  </a:prstClr>
                </a:solidFill>
              </a:rPr>
              <a:t>를 이용한 서버 제작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4683E6A-6B8D-40E4-B793-1F0227F4FA32}"/>
              </a:ext>
            </a:extLst>
          </p:cNvPr>
          <p:cNvSpPr/>
          <p:nvPr/>
        </p:nvSpPr>
        <p:spPr>
          <a:xfrm>
            <a:off x="7271244" y="1653282"/>
            <a:ext cx="255765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11.02~11.06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Extra Function</a:t>
            </a:r>
            <a:endParaRPr lang="en-US" altLang="ko-KR" sz="1200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white">
                    <a:lumMod val="75000"/>
                  </a:prstClr>
                </a:solidFill>
              </a:rPr>
              <a:t>기본 </a:t>
            </a:r>
            <a:r>
              <a:rPr lang="en-US" altLang="ko-KR" sz="900" dirty="0" smtClean="0">
                <a:solidFill>
                  <a:prstClr val="white">
                    <a:lumMod val="75000"/>
                  </a:prstClr>
                </a:solidFill>
              </a:rPr>
              <a:t>CRUD </a:t>
            </a:r>
            <a:r>
              <a:rPr lang="ko-KR" altLang="en-US" sz="900" dirty="0" smtClean="0">
                <a:solidFill>
                  <a:prstClr val="white">
                    <a:lumMod val="75000"/>
                  </a:prstClr>
                </a:solidFill>
              </a:rPr>
              <a:t>외의 추가 기능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BD944E9-CE71-4587-9947-8410A9713BBD}"/>
              </a:ext>
            </a:extLst>
          </p:cNvPr>
          <p:cNvSpPr/>
          <p:nvPr/>
        </p:nvSpPr>
        <p:spPr>
          <a:xfrm>
            <a:off x="3269827" y="4845656"/>
            <a:ext cx="255765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10.25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prstClr val="white">
                    <a:lumMod val="50000"/>
                  </a:prstClr>
                </a:solidFill>
              </a:rPr>
              <a:t>스토리보드 설계</a:t>
            </a:r>
            <a:endParaRPr lang="en-US" altLang="ko-KR" sz="1200" dirty="0" smtClean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white">
                    <a:lumMod val="75000"/>
                  </a:prstClr>
                </a:solidFill>
              </a:rPr>
              <a:t>화면 구성</a:t>
            </a:r>
            <a:r>
              <a:rPr lang="en-US" altLang="ko-KR" sz="900" dirty="0" smtClean="0">
                <a:solidFill>
                  <a:prstClr val="white">
                    <a:lumMod val="75000"/>
                  </a:prstClr>
                </a:solidFill>
              </a:rPr>
              <a:t>, </a:t>
            </a:r>
            <a:r>
              <a:rPr lang="ko-KR" altLang="en-US" sz="900" dirty="0" smtClean="0">
                <a:solidFill>
                  <a:prstClr val="white">
                    <a:lumMod val="75000"/>
                  </a:prstClr>
                </a:solidFill>
              </a:rPr>
              <a:t>테이블 설계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7721E0C-AEBB-4D9A-BAF6-53355167291A}"/>
              </a:ext>
            </a:extLst>
          </p:cNvPr>
          <p:cNvSpPr/>
          <p:nvPr/>
        </p:nvSpPr>
        <p:spPr>
          <a:xfrm>
            <a:off x="5927549" y="4845656"/>
            <a:ext cx="255765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white">
                    <a:lumMod val="50000"/>
                  </a:prstClr>
                </a:solidFill>
              </a:rPr>
              <a:t>10.28~10.31</a:t>
            </a:r>
            <a:endParaRPr lang="en-US" altLang="ko-KR" sz="1400" b="1" dirty="0">
              <a:solidFill>
                <a:prstClr val="white">
                  <a:lumMod val="50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prstClr val="white">
                    <a:lumMod val="50000"/>
                  </a:prstClr>
                </a:solidFill>
              </a:rPr>
              <a:t>FRONT-END</a:t>
            </a:r>
          </a:p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solidFill>
                  <a:prstClr val="white">
                    <a:lumMod val="75000"/>
                  </a:prstClr>
                </a:solidFill>
              </a:rPr>
              <a:t>React</a:t>
            </a:r>
            <a:r>
              <a:rPr lang="ko-KR" altLang="en-US" sz="900" dirty="0" smtClean="0">
                <a:solidFill>
                  <a:prstClr val="white">
                    <a:lumMod val="75000"/>
                  </a:prstClr>
                </a:solidFill>
              </a:rPr>
              <a:t>를 이용한 화면 구성 및 기본 </a:t>
            </a:r>
            <a:r>
              <a:rPr lang="en-US" altLang="ko-KR" sz="900" dirty="0" smtClean="0">
                <a:solidFill>
                  <a:prstClr val="white">
                    <a:lumMod val="75000"/>
                  </a:prstClr>
                </a:solidFill>
              </a:rPr>
              <a:t>CRUD</a:t>
            </a:r>
            <a:endParaRPr lang="ko-KR" altLang="en-US" sz="900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605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FE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DA07CF-B483-4C79-B440-AC519116F86F}"/>
              </a:ext>
            </a:extLst>
          </p:cNvPr>
          <p:cNvSpPr/>
          <p:nvPr/>
        </p:nvSpPr>
        <p:spPr>
          <a:xfrm>
            <a:off x="588883" y="392837"/>
            <a:ext cx="4678532" cy="56817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1016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i="1" kern="0" dirty="0" smtClean="0">
                <a:solidFill>
                  <a:srgbClr val="9AA6C0"/>
                </a:solidFill>
              </a:rPr>
              <a:t>스토리보드</a:t>
            </a: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D4E2CEA-B394-4ED8-AB48-7E1F5DB77492}"/>
              </a:ext>
            </a:extLst>
          </p:cNvPr>
          <p:cNvSpPr/>
          <p:nvPr/>
        </p:nvSpPr>
        <p:spPr>
          <a:xfrm>
            <a:off x="5419816" y="392836"/>
            <a:ext cx="676184" cy="568171"/>
          </a:xfrm>
          <a:prstGeom prst="roundRect">
            <a:avLst>
              <a:gd name="adj" fmla="val 13790"/>
            </a:avLst>
          </a:prstGeom>
          <a:solidFill>
            <a:srgbClr val="9AA6C0"/>
          </a:solidFill>
          <a:ln>
            <a:noFill/>
          </a:ln>
          <a:effectLst>
            <a:outerShdw blurRad="190500" dist="508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원형: 비어 있음 8">
            <a:extLst>
              <a:ext uri="{FF2B5EF4-FFF2-40B4-BE49-F238E27FC236}">
                <a16:creationId xmlns:a16="http://schemas.microsoft.com/office/drawing/2014/main" id="{24691D8F-A34D-4208-B337-BFB0C227FEB9}"/>
              </a:ext>
            </a:extLst>
          </p:cNvPr>
          <p:cNvSpPr/>
          <p:nvPr/>
        </p:nvSpPr>
        <p:spPr>
          <a:xfrm>
            <a:off x="5638844" y="549275"/>
            <a:ext cx="209550" cy="209550"/>
          </a:xfrm>
          <a:prstGeom prst="donut">
            <a:avLst>
              <a:gd name="adj" fmla="val 147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EF75DE8-682B-4DB3-B8F5-10BD07C33A06}"/>
              </a:ext>
            </a:extLst>
          </p:cNvPr>
          <p:cNvSpPr/>
          <p:nvPr/>
        </p:nvSpPr>
        <p:spPr>
          <a:xfrm rot="18900000">
            <a:off x="5837537" y="691587"/>
            <a:ext cx="36000" cy="14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사각형: 둥근 모서리 12">
            <a:extLst>
              <a:ext uri="{FF2B5EF4-FFF2-40B4-BE49-F238E27FC236}">
                <a16:creationId xmlns:a16="http://schemas.microsoft.com/office/drawing/2014/main" id="{74179FE2-3E42-4E50-89A5-0F9FD3F33EC4}"/>
              </a:ext>
            </a:extLst>
          </p:cNvPr>
          <p:cNvSpPr/>
          <p:nvPr/>
        </p:nvSpPr>
        <p:spPr>
          <a:xfrm>
            <a:off x="588882" y="1269137"/>
            <a:ext cx="10917317" cy="5196026"/>
          </a:xfrm>
          <a:prstGeom prst="roundRect">
            <a:avLst>
              <a:gd name="adj" fmla="val 2491"/>
            </a:avLst>
          </a:prstGeom>
          <a:solidFill>
            <a:schemeClr val="bg1"/>
          </a:solidFill>
          <a:ln>
            <a:noFill/>
          </a:ln>
          <a:effectLst>
            <a:outerShdw blurRad="190500" dist="241300" dir="2700000" sx="98000" sy="98000" algn="tl" rotWithShape="0">
              <a:srgbClr val="9AA6C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000" b="1" i="1" kern="0" dirty="0">
              <a:solidFill>
                <a:srgbClr val="9AA6C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80293" y="2067149"/>
            <a:ext cx="1800000" cy="180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60000">
            <a:off x="5317548" y="2082719"/>
            <a:ext cx="1800000" cy="180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804" y="2067150"/>
            <a:ext cx="2025838" cy="180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242" y="4175279"/>
            <a:ext cx="2369574" cy="177718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8149" y="4206420"/>
            <a:ext cx="2226153" cy="166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84021"/>
      </p:ext>
    </p:extLst>
  </p:cSld>
  <p:clrMapOvr>
    <a:masterClrMapping/>
  </p:clrMapOvr>
</p:sld>
</file>

<file path=ppt/theme/theme1.xml><?xml version="1.0" encoding="utf-8"?>
<a:theme xmlns:a="http://schemas.openxmlformats.org/drawingml/2006/main" name="15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199</Words>
  <Application>Microsoft Office PowerPoint</Application>
  <PresentationFormat>와이드스크린</PresentationFormat>
  <Paragraphs>109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15_Office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admin</cp:lastModifiedBy>
  <cp:revision>16</cp:revision>
  <dcterms:created xsi:type="dcterms:W3CDTF">2020-09-11T01:19:48Z</dcterms:created>
  <dcterms:modified xsi:type="dcterms:W3CDTF">2020-11-09T02:28:39Z</dcterms:modified>
  <cp:version/>
</cp:coreProperties>
</file>